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256" r:id="rId2"/>
    <p:sldId id="1065" r:id="rId3"/>
    <p:sldId id="1140" r:id="rId4"/>
    <p:sldId id="1141" r:id="rId5"/>
    <p:sldId id="1142" r:id="rId6"/>
    <p:sldId id="1063" r:id="rId7"/>
    <p:sldId id="1056" r:id="rId8"/>
    <p:sldId id="1064" r:id="rId9"/>
    <p:sldId id="1066" r:id="rId10"/>
    <p:sldId id="1067" r:id="rId11"/>
    <p:sldId id="1068" r:id="rId12"/>
    <p:sldId id="1069" r:id="rId13"/>
    <p:sldId id="1070" r:id="rId14"/>
    <p:sldId id="1071" r:id="rId15"/>
    <p:sldId id="1089" r:id="rId16"/>
    <p:sldId id="1073" r:id="rId17"/>
    <p:sldId id="1072" r:id="rId18"/>
    <p:sldId id="1078" r:id="rId19"/>
    <p:sldId id="1079" r:id="rId20"/>
    <p:sldId id="1080" r:id="rId21"/>
    <p:sldId id="1081" r:id="rId22"/>
    <p:sldId id="1082" r:id="rId23"/>
    <p:sldId id="1083" r:id="rId24"/>
    <p:sldId id="1084" r:id="rId25"/>
    <p:sldId id="1085" r:id="rId26"/>
    <p:sldId id="1086" r:id="rId27"/>
    <p:sldId id="1087" r:id="rId28"/>
    <p:sldId id="1088" r:id="rId29"/>
    <p:sldId id="1043" r:id="rId30"/>
    <p:sldId id="1074" r:id="rId31"/>
    <p:sldId id="1754" r:id="rId32"/>
    <p:sldId id="1755" r:id="rId33"/>
    <p:sldId id="1756" r:id="rId34"/>
    <p:sldId id="1090" r:id="rId35"/>
    <p:sldId id="1091" r:id="rId36"/>
    <p:sldId id="1092" r:id="rId37"/>
    <p:sldId id="1098" r:id="rId38"/>
    <p:sldId id="1758" r:id="rId39"/>
    <p:sldId id="1759" r:id="rId40"/>
    <p:sldId id="1760" r:id="rId41"/>
    <p:sldId id="1761" r:id="rId42"/>
    <p:sldId id="1762" r:id="rId43"/>
    <p:sldId id="1763" r:id="rId44"/>
    <p:sldId id="1764" r:id="rId45"/>
    <p:sldId id="1765" r:id="rId46"/>
    <p:sldId id="1099" r:id="rId47"/>
    <p:sldId id="1094" r:id="rId48"/>
    <p:sldId id="1766" r:id="rId49"/>
    <p:sldId id="1095" r:id="rId50"/>
    <p:sldId id="1096" r:id="rId51"/>
    <p:sldId id="1075" r:id="rId52"/>
    <p:sldId id="1125" r:id="rId53"/>
    <p:sldId id="1046" r:id="rId54"/>
    <p:sldId id="1097" r:id="rId55"/>
    <p:sldId id="1100" r:id="rId56"/>
    <p:sldId id="1101" r:id="rId57"/>
    <p:sldId id="1102" r:id="rId58"/>
    <p:sldId id="1103" r:id="rId5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66CC"/>
    <a:srgbClr val="E6E6E6"/>
    <a:srgbClr val="CC6600"/>
    <a:srgbClr val="CC3300"/>
    <a:srgbClr val="FF9933"/>
    <a:srgbClr val="CC0099"/>
    <a:srgbClr val="FF00FF"/>
    <a:srgbClr val="00B492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 autoAdjust="0"/>
    <p:restoredTop sz="83052" autoAdjust="0"/>
  </p:normalViewPr>
  <p:slideViewPr>
    <p:cSldViewPr>
      <p:cViewPr>
        <p:scale>
          <a:sx n="66" d="100"/>
          <a:sy n="66" d="100"/>
        </p:scale>
        <p:origin x="420" y="7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3781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39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8E0C99-3EE6-4443-87CD-19F3B1C71EDB}" type="doc">
      <dgm:prSet loTypeId="urn:microsoft.com/office/officeart/2005/8/layout/process2" loCatId="process" qsTypeId="urn:microsoft.com/office/officeart/2005/8/quickstyle/simple1" qsCatId="simple" csTypeId="urn:microsoft.com/office/officeart/2005/8/colors/colorful5" csCatId="colorful" phldr="1"/>
      <dgm:spPr/>
    </dgm:pt>
    <dgm:pt modelId="{B0BD2AEA-12BA-43F2-A75E-E0D5DEAB27DA}">
      <dgm:prSet phldrT="[Text]"/>
      <dgm:spPr/>
      <dgm:t>
        <a:bodyPr/>
        <a:lstStyle/>
        <a:p>
          <a:r>
            <a:rPr lang="pt-PT" dirty="0"/>
            <a:t>Data</a:t>
          </a:r>
        </a:p>
      </dgm:t>
    </dgm:pt>
    <dgm:pt modelId="{691DDBB8-88A2-4B40-8DF5-488AF800CC04}" type="parTrans" cxnId="{EB6329BF-BD05-4681-9C81-118B9C07F84F}">
      <dgm:prSet/>
      <dgm:spPr/>
      <dgm:t>
        <a:bodyPr/>
        <a:lstStyle/>
        <a:p>
          <a:endParaRPr lang="pt-PT"/>
        </a:p>
      </dgm:t>
    </dgm:pt>
    <dgm:pt modelId="{DEB93CA7-E7B9-4BEA-9E35-15FAFDAFE1C5}" type="sibTrans" cxnId="{EB6329BF-BD05-4681-9C81-118B9C07F84F}">
      <dgm:prSet/>
      <dgm:spPr/>
      <dgm:t>
        <a:bodyPr/>
        <a:lstStyle/>
        <a:p>
          <a:endParaRPr lang="pt-PT"/>
        </a:p>
      </dgm:t>
    </dgm:pt>
    <dgm:pt modelId="{9095C62E-FA0A-4277-A486-BA8E5B00C94D}">
      <dgm:prSet phldrT="[Text]"/>
      <dgm:spPr/>
      <dgm:t>
        <a:bodyPr/>
        <a:lstStyle/>
        <a:p>
          <a:r>
            <a:rPr lang="pt-PT" dirty="0" err="1"/>
            <a:t>Visualization</a:t>
          </a:r>
          <a:endParaRPr lang="pt-PT" dirty="0"/>
        </a:p>
      </dgm:t>
    </dgm:pt>
    <dgm:pt modelId="{3126FD53-34BF-41BC-AC18-AC2481E064AC}" type="parTrans" cxnId="{C25CFE0D-D5A9-4C09-9AFC-C6361E40B6EB}">
      <dgm:prSet/>
      <dgm:spPr/>
      <dgm:t>
        <a:bodyPr/>
        <a:lstStyle/>
        <a:p>
          <a:endParaRPr lang="pt-PT"/>
        </a:p>
      </dgm:t>
    </dgm:pt>
    <dgm:pt modelId="{CAEBD25B-E4AE-43F7-AA41-EDB6760B9B76}" type="sibTrans" cxnId="{C25CFE0D-D5A9-4C09-9AFC-C6361E40B6EB}">
      <dgm:prSet/>
      <dgm:spPr/>
      <dgm:t>
        <a:bodyPr/>
        <a:lstStyle/>
        <a:p>
          <a:endParaRPr lang="pt-PT"/>
        </a:p>
      </dgm:t>
    </dgm:pt>
    <dgm:pt modelId="{D41E01DE-CAF3-423D-B606-0DFB282D336A}" type="pres">
      <dgm:prSet presAssocID="{128E0C99-3EE6-4443-87CD-19F3B1C71EDB}" presName="linearFlow" presStyleCnt="0">
        <dgm:presLayoutVars>
          <dgm:resizeHandles val="exact"/>
        </dgm:presLayoutVars>
      </dgm:prSet>
      <dgm:spPr/>
    </dgm:pt>
    <dgm:pt modelId="{2946FA77-34D6-4F50-84A5-BD98E5DF4A0C}" type="pres">
      <dgm:prSet presAssocID="{B0BD2AEA-12BA-43F2-A75E-E0D5DEAB27DA}" presName="node" presStyleLbl="node1" presStyleIdx="0" presStyleCnt="2">
        <dgm:presLayoutVars>
          <dgm:bulletEnabled val="1"/>
        </dgm:presLayoutVars>
      </dgm:prSet>
      <dgm:spPr/>
    </dgm:pt>
    <dgm:pt modelId="{1168E308-E251-4A59-A95D-3C1B63F399D0}" type="pres">
      <dgm:prSet presAssocID="{DEB93CA7-E7B9-4BEA-9E35-15FAFDAFE1C5}" presName="sibTrans" presStyleLbl="sibTrans2D1" presStyleIdx="0" presStyleCnt="1"/>
      <dgm:spPr/>
    </dgm:pt>
    <dgm:pt modelId="{B53E1F3E-A61B-4B70-BEEA-4D170841839B}" type="pres">
      <dgm:prSet presAssocID="{DEB93CA7-E7B9-4BEA-9E35-15FAFDAFE1C5}" presName="connectorText" presStyleLbl="sibTrans2D1" presStyleIdx="0" presStyleCnt="1"/>
      <dgm:spPr/>
    </dgm:pt>
    <dgm:pt modelId="{0C27CEA8-6EA0-4E93-ACAB-DCF91DEB21B0}" type="pres">
      <dgm:prSet presAssocID="{9095C62E-FA0A-4277-A486-BA8E5B00C94D}" presName="node" presStyleLbl="node1" presStyleIdx="1" presStyleCnt="2">
        <dgm:presLayoutVars>
          <dgm:bulletEnabled val="1"/>
        </dgm:presLayoutVars>
      </dgm:prSet>
      <dgm:spPr/>
    </dgm:pt>
  </dgm:ptLst>
  <dgm:cxnLst>
    <dgm:cxn modelId="{359E1701-4A57-444B-9187-98753E32C29E}" type="presOf" srcId="{9095C62E-FA0A-4277-A486-BA8E5B00C94D}" destId="{0C27CEA8-6EA0-4E93-ACAB-DCF91DEB21B0}" srcOrd="0" destOrd="0" presId="urn:microsoft.com/office/officeart/2005/8/layout/process2"/>
    <dgm:cxn modelId="{C25CFE0D-D5A9-4C09-9AFC-C6361E40B6EB}" srcId="{128E0C99-3EE6-4443-87CD-19F3B1C71EDB}" destId="{9095C62E-FA0A-4277-A486-BA8E5B00C94D}" srcOrd="1" destOrd="0" parTransId="{3126FD53-34BF-41BC-AC18-AC2481E064AC}" sibTransId="{CAEBD25B-E4AE-43F7-AA41-EDB6760B9B76}"/>
    <dgm:cxn modelId="{BB8CD38E-D813-4515-92DA-775113FC6BCC}" type="presOf" srcId="{B0BD2AEA-12BA-43F2-A75E-E0D5DEAB27DA}" destId="{2946FA77-34D6-4F50-84A5-BD98E5DF4A0C}" srcOrd="0" destOrd="0" presId="urn:microsoft.com/office/officeart/2005/8/layout/process2"/>
    <dgm:cxn modelId="{B7901C99-A7C7-4D57-A1B2-F4925A9E057E}" type="presOf" srcId="{DEB93CA7-E7B9-4BEA-9E35-15FAFDAFE1C5}" destId="{B53E1F3E-A61B-4B70-BEEA-4D170841839B}" srcOrd="1" destOrd="0" presId="urn:microsoft.com/office/officeart/2005/8/layout/process2"/>
    <dgm:cxn modelId="{17C4CF9F-1071-46C3-A15A-42DEB62E3008}" type="presOf" srcId="{DEB93CA7-E7B9-4BEA-9E35-15FAFDAFE1C5}" destId="{1168E308-E251-4A59-A95D-3C1B63F399D0}" srcOrd="0" destOrd="0" presId="urn:microsoft.com/office/officeart/2005/8/layout/process2"/>
    <dgm:cxn modelId="{EB6329BF-BD05-4681-9C81-118B9C07F84F}" srcId="{128E0C99-3EE6-4443-87CD-19F3B1C71EDB}" destId="{B0BD2AEA-12BA-43F2-A75E-E0D5DEAB27DA}" srcOrd="0" destOrd="0" parTransId="{691DDBB8-88A2-4B40-8DF5-488AF800CC04}" sibTransId="{DEB93CA7-E7B9-4BEA-9E35-15FAFDAFE1C5}"/>
    <dgm:cxn modelId="{9CFDACFC-37B9-48B1-82D1-77F875AA6C43}" type="presOf" srcId="{128E0C99-3EE6-4443-87CD-19F3B1C71EDB}" destId="{D41E01DE-CAF3-423D-B606-0DFB282D336A}" srcOrd="0" destOrd="0" presId="urn:microsoft.com/office/officeart/2005/8/layout/process2"/>
    <dgm:cxn modelId="{0A3D04C1-C490-45DE-8774-795B640D44BE}" type="presParOf" srcId="{D41E01DE-CAF3-423D-B606-0DFB282D336A}" destId="{2946FA77-34D6-4F50-84A5-BD98E5DF4A0C}" srcOrd="0" destOrd="0" presId="urn:microsoft.com/office/officeart/2005/8/layout/process2"/>
    <dgm:cxn modelId="{1DB91C2D-B9A6-46A3-8E6B-03EEE2179E37}" type="presParOf" srcId="{D41E01DE-CAF3-423D-B606-0DFB282D336A}" destId="{1168E308-E251-4A59-A95D-3C1B63F399D0}" srcOrd="1" destOrd="0" presId="urn:microsoft.com/office/officeart/2005/8/layout/process2"/>
    <dgm:cxn modelId="{08F10E03-9412-409B-B050-78E023FC5089}" type="presParOf" srcId="{1168E308-E251-4A59-A95D-3C1B63F399D0}" destId="{B53E1F3E-A61B-4B70-BEEA-4D170841839B}" srcOrd="0" destOrd="0" presId="urn:microsoft.com/office/officeart/2005/8/layout/process2"/>
    <dgm:cxn modelId="{7B6E4686-A7FD-4202-80EF-4CFA418C496E}" type="presParOf" srcId="{D41E01DE-CAF3-423D-B606-0DFB282D336A}" destId="{0C27CEA8-6EA0-4E93-ACAB-DCF91DEB21B0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8E0C99-3EE6-4443-87CD-19F3B1C71EDB}" type="doc">
      <dgm:prSet loTypeId="urn:microsoft.com/office/officeart/2005/8/layout/process2" loCatId="process" qsTypeId="urn:microsoft.com/office/officeart/2005/8/quickstyle/simple1" qsCatId="simple" csTypeId="urn:microsoft.com/office/officeart/2005/8/colors/colorful5" csCatId="colorful" phldr="1"/>
      <dgm:spPr/>
    </dgm:pt>
    <dgm:pt modelId="{B0BD2AEA-12BA-43F2-A75E-E0D5DEAB27DA}">
      <dgm:prSet phldrT="[Text]"/>
      <dgm:spPr/>
      <dgm:t>
        <a:bodyPr/>
        <a:lstStyle/>
        <a:p>
          <a:r>
            <a:rPr lang="pt-PT" dirty="0"/>
            <a:t>Data</a:t>
          </a:r>
        </a:p>
      </dgm:t>
    </dgm:pt>
    <dgm:pt modelId="{691DDBB8-88A2-4B40-8DF5-488AF800CC04}" type="parTrans" cxnId="{EB6329BF-BD05-4681-9C81-118B9C07F84F}">
      <dgm:prSet/>
      <dgm:spPr/>
      <dgm:t>
        <a:bodyPr/>
        <a:lstStyle/>
        <a:p>
          <a:endParaRPr lang="pt-PT"/>
        </a:p>
      </dgm:t>
    </dgm:pt>
    <dgm:pt modelId="{DEB93CA7-E7B9-4BEA-9E35-15FAFDAFE1C5}" type="sibTrans" cxnId="{EB6329BF-BD05-4681-9C81-118B9C07F84F}">
      <dgm:prSet custT="1"/>
      <dgm:spPr/>
      <dgm:t>
        <a:bodyPr/>
        <a:lstStyle/>
        <a:p>
          <a:r>
            <a:rPr lang="pt-PT" sz="2000" b="1" dirty="0" err="1">
              <a:solidFill>
                <a:srgbClr val="FFFF00"/>
              </a:solidFill>
            </a:rPr>
            <a:t>Questions</a:t>
          </a:r>
          <a:endParaRPr lang="pt-PT" sz="2000" b="1" dirty="0">
            <a:solidFill>
              <a:srgbClr val="FFFF00"/>
            </a:solidFill>
          </a:endParaRPr>
        </a:p>
      </dgm:t>
    </dgm:pt>
    <dgm:pt modelId="{9095C62E-FA0A-4277-A486-BA8E5B00C94D}">
      <dgm:prSet phldrT="[Text]"/>
      <dgm:spPr/>
      <dgm:t>
        <a:bodyPr/>
        <a:lstStyle/>
        <a:p>
          <a:r>
            <a:rPr lang="pt-PT" dirty="0" err="1"/>
            <a:t>Visualization</a:t>
          </a:r>
          <a:endParaRPr lang="pt-PT" dirty="0"/>
        </a:p>
      </dgm:t>
    </dgm:pt>
    <dgm:pt modelId="{3126FD53-34BF-41BC-AC18-AC2481E064AC}" type="parTrans" cxnId="{C25CFE0D-D5A9-4C09-9AFC-C6361E40B6EB}">
      <dgm:prSet/>
      <dgm:spPr/>
      <dgm:t>
        <a:bodyPr/>
        <a:lstStyle/>
        <a:p>
          <a:endParaRPr lang="pt-PT"/>
        </a:p>
      </dgm:t>
    </dgm:pt>
    <dgm:pt modelId="{CAEBD25B-E4AE-43F7-AA41-EDB6760B9B76}" type="sibTrans" cxnId="{C25CFE0D-D5A9-4C09-9AFC-C6361E40B6EB}">
      <dgm:prSet/>
      <dgm:spPr/>
      <dgm:t>
        <a:bodyPr/>
        <a:lstStyle/>
        <a:p>
          <a:endParaRPr lang="pt-PT"/>
        </a:p>
      </dgm:t>
    </dgm:pt>
    <dgm:pt modelId="{D41E01DE-CAF3-423D-B606-0DFB282D336A}" type="pres">
      <dgm:prSet presAssocID="{128E0C99-3EE6-4443-87CD-19F3B1C71EDB}" presName="linearFlow" presStyleCnt="0">
        <dgm:presLayoutVars>
          <dgm:resizeHandles val="exact"/>
        </dgm:presLayoutVars>
      </dgm:prSet>
      <dgm:spPr/>
    </dgm:pt>
    <dgm:pt modelId="{2946FA77-34D6-4F50-84A5-BD98E5DF4A0C}" type="pres">
      <dgm:prSet presAssocID="{B0BD2AEA-12BA-43F2-A75E-E0D5DEAB27DA}" presName="node" presStyleLbl="node1" presStyleIdx="0" presStyleCnt="2">
        <dgm:presLayoutVars>
          <dgm:bulletEnabled val="1"/>
        </dgm:presLayoutVars>
      </dgm:prSet>
      <dgm:spPr/>
    </dgm:pt>
    <dgm:pt modelId="{1168E308-E251-4A59-A95D-3C1B63F399D0}" type="pres">
      <dgm:prSet presAssocID="{DEB93CA7-E7B9-4BEA-9E35-15FAFDAFE1C5}" presName="sibTrans" presStyleLbl="sibTrans2D1" presStyleIdx="0" presStyleCnt="1" custScaleY="260882" custLinFactNeighborY="0"/>
      <dgm:spPr/>
    </dgm:pt>
    <dgm:pt modelId="{B53E1F3E-A61B-4B70-BEEA-4D170841839B}" type="pres">
      <dgm:prSet presAssocID="{DEB93CA7-E7B9-4BEA-9E35-15FAFDAFE1C5}" presName="connectorText" presStyleLbl="sibTrans2D1" presStyleIdx="0" presStyleCnt="1"/>
      <dgm:spPr/>
    </dgm:pt>
    <dgm:pt modelId="{0C27CEA8-6EA0-4E93-ACAB-DCF91DEB21B0}" type="pres">
      <dgm:prSet presAssocID="{9095C62E-FA0A-4277-A486-BA8E5B00C94D}" presName="node" presStyleLbl="node1" presStyleIdx="1" presStyleCnt="2">
        <dgm:presLayoutVars>
          <dgm:bulletEnabled val="1"/>
        </dgm:presLayoutVars>
      </dgm:prSet>
      <dgm:spPr/>
    </dgm:pt>
  </dgm:ptLst>
  <dgm:cxnLst>
    <dgm:cxn modelId="{C25CFE0D-D5A9-4C09-9AFC-C6361E40B6EB}" srcId="{128E0C99-3EE6-4443-87CD-19F3B1C71EDB}" destId="{9095C62E-FA0A-4277-A486-BA8E5B00C94D}" srcOrd="1" destOrd="0" parTransId="{3126FD53-34BF-41BC-AC18-AC2481E064AC}" sibTransId="{CAEBD25B-E4AE-43F7-AA41-EDB6760B9B76}"/>
    <dgm:cxn modelId="{03890E0F-31B5-48E1-A7C6-534F3ACF16E7}" type="presOf" srcId="{DEB93CA7-E7B9-4BEA-9E35-15FAFDAFE1C5}" destId="{1168E308-E251-4A59-A95D-3C1B63F399D0}" srcOrd="0" destOrd="0" presId="urn:microsoft.com/office/officeart/2005/8/layout/process2"/>
    <dgm:cxn modelId="{1213D725-058E-4B46-AAEA-3604DF06CD18}" type="presOf" srcId="{DEB93CA7-E7B9-4BEA-9E35-15FAFDAFE1C5}" destId="{B53E1F3E-A61B-4B70-BEEA-4D170841839B}" srcOrd="1" destOrd="0" presId="urn:microsoft.com/office/officeart/2005/8/layout/process2"/>
    <dgm:cxn modelId="{030A1857-582C-451D-9947-804300F8DB63}" type="presOf" srcId="{9095C62E-FA0A-4277-A486-BA8E5B00C94D}" destId="{0C27CEA8-6EA0-4E93-ACAB-DCF91DEB21B0}" srcOrd="0" destOrd="0" presId="urn:microsoft.com/office/officeart/2005/8/layout/process2"/>
    <dgm:cxn modelId="{02F2A89E-37EF-4E81-8C74-1E8D4EB43E37}" type="presOf" srcId="{128E0C99-3EE6-4443-87CD-19F3B1C71EDB}" destId="{D41E01DE-CAF3-423D-B606-0DFB282D336A}" srcOrd="0" destOrd="0" presId="urn:microsoft.com/office/officeart/2005/8/layout/process2"/>
    <dgm:cxn modelId="{CDCAAAAA-3150-425D-BC5E-C0AEAF71B321}" type="presOf" srcId="{B0BD2AEA-12BA-43F2-A75E-E0D5DEAB27DA}" destId="{2946FA77-34D6-4F50-84A5-BD98E5DF4A0C}" srcOrd="0" destOrd="0" presId="urn:microsoft.com/office/officeart/2005/8/layout/process2"/>
    <dgm:cxn modelId="{EB6329BF-BD05-4681-9C81-118B9C07F84F}" srcId="{128E0C99-3EE6-4443-87CD-19F3B1C71EDB}" destId="{B0BD2AEA-12BA-43F2-A75E-E0D5DEAB27DA}" srcOrd="0" destOrd="0" parTransId="{691DDBB8-88A2-4B40-8DF5-488AF800CC04}" sibTransId="{DEB93CA7-E7B9-4BEA-9E35-15FAFDAFE1C5}"/>
    <dgm:cxn modelId="{C852F6DD-CA14-4E89-8959-185B828AD60A}" type="presParOf" srcId="{D41E01DE-CAF3-423D-B606-0DFB282D336A}" destId="{2946FA77-34D6-4F50-84A5-BD98E5DF4A0C}" srcOrd="0" destOrd="0" presId="urn:microsoft.com/office/officeart/2005/8/layout/process2"/>
    <dgm:cxn modelId="{C9252808-5258-469C-BD41-8815BA59055C}" type="presParOf" srcId="{D41E01DE-CAF3-423D-B606-0DFB282D336A}" destId="{1168E308-E251-4A59-A95D-3C1B63F399D0}" srcOrd="1" destOrd="0" presId="urn:microsoft.com/office/officeart/2005/8/layout/process2"/>
    <dgm:cxn modelId="{DE1B8DEA-38F9-49F5-91FE-1D693C2AAAB3}" type="presParOf" srcId="{1168E308-E251-4A59-A95D-3C1B63F399D0}" destId="{B53E1F3E-A61B-4B70-BEEA-4D170841839B}" srcOrd="0" destOrd="0" presId="urn:microsoft.com/office/officeart/2005/8/layout/process2"/>
    <dgm:cxn modelId="{F93BD8D2-AEA9-47CE-AEA6-0F1215ECC041}" type="presParOf" srcId="{D41E01DE-CAF3-423D-B606-0DFB282D336A}" destId="{0C27CEA8-6EA0-4E93-ACAB-DCF91DEB21B0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DF694E-E520-4E66-BF6A-DF57C23924B3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043570-D4A3-45EE-B116-DF76126639F8}">
      <dgm:prSet phldrT="[Text]" custT="1"/>
      <dgm:spPr/>
      <dgm:t>
        <a:bodyPr/>
        <a:lstStyle/>
        <a:p>
          <a:r>
            <a:rPr lang="pt-PT" sz="1600" b="0" i="1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dirty="0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53F180C-3990-4EC2-8FBB-30C7DB5B99FB}" type="parTrans" cxnId="{86296C4C-2999-441E-B2FE-0571416D5D11}">
      <dgm:prSet/>
      <dgm:spPr/>
      <dgm:t>
        <a:bodyPr/>
        <a:lstStyle/>
        <a:p>
          <a:endParaRPr lang="en-US"/>
        </a:p>
      </dgm:t>
    </dgm:pt>
    <dgm:pt modelId="{6A338505-131A-4FAE-B417-05A8C006B047}" type="sibTrans" cxnId="{86296C4C-2999-441E-B2FE-0571416D5D11}">
      <dgm:prSet/>
      <dgm:spPr/>
      <dgm:t>
        <a:bodyPr/>
        <a:lstStyle/>
        <a:p>
          <a:endParaRPr lang="en-US"/>
        </a:p>
      </dgm:t>
    </dgm:pt>
    <dgm:pt modelId="{E29B68A2-FD86-4C9D-8077-AF5AA647E3D7}">
      <dgm:prSet phldrT="[Text]"/>
      <dgm:spPr/>
      <dgm:t>
        <a:bodyPr/>
        <a:lstStyle/>
        <a:p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b="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b="0" dirty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2472AD3E-09FC-4D72-8C55-A9B904F82C59}" type="parTrans" cxnId="{8F228E19-968A-4E33-B53B-460A66BA6CE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5538B96C-3AC2-4CD0-9C47-2FF024C71BAA}" type="sibTrans" cxnId="{8F228E19-968A-4E33-B53B-460A66BA6CE5}">
      <dgm:prSet/>
      <dgm:spPr/>
      <dgm:t>
        <a:bodyPr/>
        <a:lstStyle/>
        <a:p>
          <a:endParaRPr lang="en-US"/>
        </a:p>
      </dgm:t>
    </dgm:pt>
    <dgm:pt modelId="{4598A515-84B4-4DE7-A4BE-3B140D44FF25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BF21EB00-ADE0-4C37-9C96-328DB2BF9FAB}" type="parTrans" cxnId="{EC0587BC-3A64-449D-8CB8-86607DD5F638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C4A168-65B9-4DA2-A3E5-C3493F6CF5B9}" type="sibTrans" cxnId="{EC0587BC-3A64-449D-8CB8-86607DD5F638}">
      <dgm:prSet/>
      <dgm:spPr/>
      <dgm:t>
        <a:bodyPr/>
        <a:lstStyle/>
        <a:p>
          <a:endParaRPr lang="en-US"/>
        </a:p>
      </dgm:t>
    </dgm:pt>
    <dgm:pt modelId="{14B6B0AF-33E1-4DE5-92E9-66A4AF1BD319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2994FD1-162A-47AD-A00B-253AE5894D3D}" type="parTrans" cxnId="{23AD28D0-6ECD-4D0E-9D19-9E745AE23DC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45F5953-9B66-4075-AE66-DFB8D29355D9}" type="sibTrans" cxnId="{23AD28D0-6ECD-4D0E-9D19-9E745AE23DC1}">
      <dgm:prSet/>
      <dgm:spPr/>
      <dgm:t>
        <a:bodyPr/>
        <a:lstStyle/>
        <a:p>
          <a:endParaRPr lang="en-US"/>
        </a:p>
      </dgm:t>
    </dgm:pt>
    <dgm:pt modelId="{EBB74209-3D93-49E8-9D36-45906295118F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b="0" i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B3343538-6668-4FD8-B204-A9C8D8086F77}" type="parTrans" cxnId="{4FE85864-9CC6-4A0C-9745-4A6CEF25FB6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0D9D33A-B8D4-4893-B437-1212A39D5B09}" type="sibTrans" cxnId="{4FE85864-9CC6-4A0C-9745-4A6CEF25FB65}">
      <dgm:prSet/>
      <dgm:spPr/>
      <dgm:t>
        <a:bodyPr/>
        <a:lstStyle/>
        <a:p>
          <a:endParaRPr lang="en-US"/>
        </a:p>
      </dgm:t>
    </dgm:pt>
    <dgm:pt modelId="{6A91258F-D759-4000-8F43-FA0B80BF5591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gm:t>
    </dgm:pt>
    <dgm:pt modelId="{08B07BAB-DB81-4A23-841B-8AD14FEA3219}" type="parTrans" cxnId="{C0DB40F2-4243-41B6-98EB-11F61589421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9E6D105E-F88D-456F-9616-6EEDF3E7BCF2}" type="sibTrans" cxnId="{C0DB40F2-4243-41B6-98EB-11F615894210}">
      <dgm:prSet/>
      <dgm:spPr/>
      <dgm:t>
        <a:bodyPr/>
        <a:lstStyle/>
        <a:p>
          <a:endParaRPr lang="en-US"/>
        </a:p>
      </dgm:t>
    </dgm:pt>
    <dgm:pt modelId="{E381A11C-E83B-4E95-966F-AEA5F9512336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gm:t>
    </dgm:pt>
    <dgm:pt modelId="{B3D614AC-1AA0-492F-B88A-79C21520A6DE}" type="parTrans" cxnId="{5C5750A6-4EBB-4695-9031-BD735307C93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B5C4C9-F7B6-4F5E-8BD2-6605B810BF5F}" type="sibTrans" cxnId="{5C5750A6-4EBB-4695-9031-BD735307C93D}">
      <dgm:prSet/>
      <dgm:spPr/>
      <dgm:t>
        <a:bodyPr/>
        <a:lstStyle/>
        <a:p>
          <a:endParaRPr lang="en-US"/>
        </a:p>
      </dgm:t>
    </dgm:pt>
    <dgm:pt modelId="{3DA23DB5-342F-4473-A1FC-541245F025A7}" type="pres">
      <dgm:prSet presAssocID="{D8DF694E-E520-4E66-BF6A-DF57C23924B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30AB6C-A320-44B3-BE28-E0E7DA2AE37D}" type="pres">
      <dgm:prSet presAssocID="{C9043570-D4A3-45EE-B116-DF76126639F8}" presName="hierRoot1" presStyleCnt="0"/>
      <dgm:spPr/>
    </dgm:pt>
    <dgm:pt modelId="{6B830662-DD5E-4EF3-82DC-32D1E392F392}" type="pres">
      <dgm:prSet presAssocID="{C9043570-D4A3-45EE-B116-DF76126639F8}" presName="composite" presStyleCnt="0"/>
      <dgm:spPr/>
    </dgm:pt>
    <dgm:pt modelId="{921CECA8-3E30-43F3-A9A0-E8451BE4A075}" type="pres">
      <dgm:prSet presAssocID="{C9043570-D4A3-45EE-B116-DF76126639F8}" presName="image" presStyleLbl="node0" presStyleIdx="0" presStyleCnt="1"/>
      <dgm:spPr>
        <a:solidFill>
          <a:srgbClr val="C00000"/>
        </a:solidFill>
        <a:ln>
          <a:noFill/>
        </a:ln>
      </dgm:spPr>
    </dgm:pt>
    <dgm:pt modelId="{4F9E72BA-274E-482F-BB71-06766C2628F8}" type="pres">
      <dgm:prSet presAssocID="{C9043570-D4A3-45EE-B116-DF76126639F8}" presName="text" presStyleLbl="revTx" presStyleIdx="0" presStyleCnt="7">
        <dgm:presLayoutVars>
          <dgm:chPref val="3"/>
        </dgm:presLayoutVars>
      </dgm:prSet>
      <dgm:spPr/>
    </dgm:pt>
    <dgm:pt modelId="{A82A51D6-B149-416B-9BE1-582AC32B2DE4}" type="pres">
      <dgm:prSet presAssocID="{C9043570-D4A3-45EE-B116-DF76126639F8}" presName="hierChild2" presStyleCnt="0"/>
      <dgm:spPr/>
    </dgm:pt>
    <dgm:pt modelId="{27C94A3D-032C-470B-9140-441CB24A231F}" type="pres">
      <dgm:prSet presAssocID="{2472AD3E-09FC-4D72-8C55-A9B904F82C59}" presName="Name10" presStyleLbl="parChTrans1D2" presStyleIdx="0" presStyleCnt="2"/>
      <dgm:spPr/>
    </dgm:pt>
    <dgm:pt modelId="{AC0869AF-6443-4006-94A8-F87920C5ACBC}" type="pres">
      <dgm:prSet presAssocID="{E29B68A2-FD86-4C9D-8077-AF5AA647E3D7}" presName="hierRoot2" presStyleCnt="0"/>
      <dgm:spPr/>
    </dgm:pt>
    <dgm:pt modelId="{8BC96741-B047-46E9-B11F-B655625F6DCF}" type="pres">
      <dgm:prSet presAssocID="{E29B68A2-FD86-4C9D-8077-AF5AA647E3D7}" presName="composite2" presStyleCnt="0"/>
      <dgm:spPr/>
    </dgm:pt>
    <dgm:pt modelId="{AE4A174D-0F4E-437E-AC52-5685E1CB447D}" type="pres">
      <dgm:prSet presAssocID="{E29B68A2-FD86-4C9D-8077-AF5AA647E3D7}" presName="image2" presStyleLbl="node2" presStyleIdx="0" presStyleCnt="2"/>
      <dgm:spPr>
        <a:ln>
          <a:noFill/>
        </a:ln>
      </dgm:spPr>
    </dgm:pt>
    <dgm:pt modelId="{F202E474-D875-4210-AA22-BBC1890E2E96}" type="pres">
      <dgm:prSet presAssocID="{E29B68A2-FD86-4C9D-8077-AF5AA647E3D7}" presName="text2" presStyleLbl="revTx" presStyleIdx="1" presStyleCnt="7">
        <dgm:presLayoutVars>
          <dgm:chPref val="3"/>
        </dgm:presLayoutVars>
      </dgm:prSet>
      <dgm:spPr/>
    </dgm:pt>
    <dgm:pt modelId="{40533FA9-385D-4049-A23F-CC3F8483FF82}" type="pres">
      <dgm:prSet presAssocID="{E29B68A2-FD86-4C9D-8077-AF5AA647E3D7}" presName="hierChild3" presStyleCnt="0"/>
      <dgm:spPr/>
    </dgm:pt>
    <dgm:pt modelId="{50EFBBFC-DC54-4BA1-972B-2A9E38033C52}" type="pres">
      <dgm:prSet presAssocID="{BF21EB00-ADE0-4C37-9C96-328DB2BF9FAB}" presName="Name10" presStyleLbl="parChTrans1D2" presStyleIdx="1" presStyleCnt="2"/>
      <dgm:spPr/>
    </dgm:pt>
    <dgm:pt modelId="{3003ABBB-9C18-4454-A156-C098945EF731}" type="pres">
      <dgm:prSet presAssocID="{4598A515-84B4-4DE7-A4BE-3B140D44FF25}" presName="hierRoot2" presStyleCnt="0"/>
      <dgm:spPr/>
    </dgm:pt>
    <dgm:pt modelId="{2BB3F097-6391-4E70-9896-67D99E091A79}" type="pres">
      <dgm:prSet presAssocID="{4598A515-84B4-4DE7-A4BE-3B140D44FF25}" presName="composite2" presStyleCnt="0"/>
      <dgm:spPr/>
    </dgm:pt>
    <dgm:pt modelId="{6CB27CD9-E101-4AF7-94B3-BF6669DB228A}" type="pres">
      <dgm:prSet presAssocID="{4598A515-84B4-4DE7-A4BE-3B140D44FF25}" presName="image2" presStyleLbl="node2" presStyleIdx="1" presStyleCnt="2"/>
      <dgm:spPr>
        <a:ln>
          <a:noFill/>
        </a:ln>
      </dgm:spPr>
    </dgm:pt>
    <dgm:pt modelId="{1C003091-100E-4682-BB77-DFFEAB07D1D2}" type="pres">
      <dgm:prSet presAssocID="{4598A515-84B4-4DE7-A4BE-3B140D44FF25}" presName="text2" presStyleLbl="revTx" presStyleIdx="2" presStyleCnt="7">
        <dgm:presLayoutVars>
          <dgm:chPref val="3"/>
        </dgm:presLayoutVars>
      </dgm:prSet>
      <dgm:spPr/>
    </dgm:pt>
    <dgm:pt modelId="{BF323C9A-595F-4096-9AAA-12CDA3CEB16E}" type="pres">
      <dgm:prSet presAssocID="{4598A515-84B4-4DE7-A4BE-3B140D44FF25}" presName="hierChild3" presStyleCnt="0"/>
      <dgm:spPr/>
    </dgm:pt>
    <dgm:pt modelId="{510A738B-1BB9-4385-B848-5477EA9F348E}" type="pres">
      <dgm:prSet presAssocID="{B3343538-6668-4FD8-B204-A9C8D8086F77}" presName="Name17" presStyleLbl="parChTrans1D3" presStyleIdx="0" presStyleCnt="2"/>
      <dgm:spPr/>
    </dgm:pt>
    <dgm:pt modelId="{B5606E57-3B04-4CDA-9B3E-6A7807564EBC}" type="pres">
      <dgm:prSet presAssocID="{EBB74209-3D93-49E8-9D36-45906295118F}" presName="hierRoot3" presStyleCnt="0"/>
      <dgm:spPr/>
    </dgm:pt>
    <dgm:pt modelId="{3EF9512A-DB3F-49F9-9980-17CBA3DF6076}" type="pres">
      <dgm:prSet presAssocID="{EBB74209-3D93-49E8-9D36-45906295118F}" presName="composite3" presStyleCnt="0"/>
      <dgm:spPr/>
    </dgm:pt>
    <dgm:pt modelId="{A21E3294-E1C2-484E-BD8C-FA4F6E1A18AA}" type="pres">
      <dgm:prSet presAssocID="{EBB74209-3D93-49E8-9D36-45906295118F}" presName="image3" presStyleLbl="node3" presStyleIdx="0" presStyleCnt="2"/>
      <dgm:spPr>
        <a:ln>
          <a:noFill/>
        </a:ln>
      </dgm:spPr>
    </dgm:pt>
    <dgm:pt modelId="{B3DBC35D-ADCE-4AD4-A6BE-622B62D9FC1E}" type="pres">
      <dgm:prSet presAssocID="{EBB74209-3D93-49E8-9D36-45906295118F}" presName="text3" presStyleLbl="revTx" presStyleIdx="3" presStyleCnt="7">
        <dgm:presLayoutVars>
          <dgm:chPref val="3"/>
        </dgm:presLayoutVars>
      </dgm:prSet>
      <dgm:spPr/>
    </dgm:pt>
    <dgm:pt modelId="{83AA950F-28CF-4666-A48A-4D8D16F915AD}" type="pres">
      <dgm:prSet presAssocID="{EBB74209-3D93-49E8-9D36-45906295118F}" presName="hierChild4" presStyleCnt="0"/>
      <dgm:spPr/>
    </dgm:pt>
    <dgm:pt modelId="{A0ABA442-7A9A-49A1-9C1A-709ED58A3B38}" type="pres">
      <dgm:prSet presAssocID="{C2994FD1-162A-47AD-A00B-253AE5894D3D}" presName="Name17" presStyleLbl="parChTrans1D3" presStyleIdx="1" presStyleCnt="2"/>
      <dgm:spPr/>
    </dgm:pt>
    <dgm:pt modelId="{2AF5DB5B-8396-47B8-8148-D69EECA7A798}" type="pres">
      <dgm:prSet presAssocID="{14B6B0AF-33E1-4DE5-92E9-66A4AF1BD319}" presName="hierRoot3" presStyleCnt="0"/>
      <dgm:spPr/>
    </dgm:pt>
    <dgm:pt modelId="{74FD80FE-4491-4A2E-9166-024BC163AD7D}" type="pres">
      <dgm:prSet presAssocID="{14B6B0AF-33E1-4DE5-92E9-66A4AF1BD319}" presName="composite3" presStyleCnt="0"/>
      <dgm:spPr/>
    </dgm:pt>
    <dgm:pt modelId="{C048209A-1AD1-43E8-95A5-4D5D4CE9905E}" type="pres">
      <dgm:prSet presAssocID="{14B6B0AF-33E1-4DE5-92E9-66A4AF1BD319}" presName="image3" presStyleLbl="node3" presStyleIdx="1" presStyleCnt="2"/>
      <dgm:spPr>
        <a:ln>
          <a:noFill/>
        </a:ln>
      </dgm:spPr>
    </dgm:pt>
    <dgm:pt modelId="{F623A517-2A2B-443E-B883-5B905E3F5469}" type="pres">
      <dgm:prSet presAssocID="{14B6B0AF-33E1-4DE5-92E9-66A4AF1BD319}" presName="text3" presStyleLbl="revTx" presStyleIdx="4" presStyleCnt="7">
        <dgm:presLayoutVars>
          <dgm:chPref val="3"/>
        </dgm:presLayoutVars>
      </dgm:prSet>
      <dgm:spPr/>
    </dgm:pt>
    <dgm:pt modelId="{E3AC777B-2E55-42B2-8292-D31F48D7B1F0}" type="pres">
      <dgm:prSet presAssocID="{14B6B0AF-33E1-4DE5-92E9-66A4AF1BD319}" presName="hierChild4" presStyleCnt="0"/>
      <dgm:spPr/>
    </dgm:pt>
    <dgm:pt modelId="{8873ED0D-164C-429E-BF75-59AC76DC96A6}" type="pres">
      <dgm:prSet presAssocID="{08B07BAB-DB81-4A23-841B-8AD14FEA3219}" presName="Name23" presStyleLbl="parChTrans1D4" presStyleIdx="0" presStyleCnt="2"/>
      <dgm:spPr/>
    </dgm:pt>
    <dgm:pt modelId="{B8653B7D-5001-4CC6-A021-B8F468E65B36}" type="pres">
      <dgm:prSet presAssocID="{6A91258F-D759-4000-8F43-FA0B80BF5591}" presName="hierRoot4" presStyleCnt="0"/>
      <dgm:spPr/>
    </dgm:pt>
    <dgm:pt modelId="{57756432-611F-423E-8DBC-ABF5F4B62B45}" type="pres">
      <dgm:prSet presAssocID="{6A91258F-D759-4000-8F43-FA0B80BF5591}" presName="composite4" presStyleCnt="0"/>
      <dgm:spPr/>
    </dgm:pt>
    <dgm:pt modelId="{B157F6BE-03BE-48DF-8DAB-C027F4DED9A7}" type="pres">
      <dgm:prSet presAssocID="{6A91258F-D759-4000-8F43-FA0B80BF5591}" presName="image4" presStyleLbl="node4" presStyleIdx="0" presStyleCnt="2"/>
      <dgm:spPr>
        <a:ln>
          <a:noFill/>
        </a:ln>
      </dgm:spPr>
    </dgm:pt>
    <dgm:pt modelId="{3DC8AFA3-643A-498F-963B-760CFB2951ED}" type="pres">
      <dgm:prSet presAssocID="{6A91258F-D759-4000-8F43-FA0B80BF5591}" presName="text4" presStyleLbl="revTx" presStyleIdx="5" presStyleCnt="7">
        <dgm:presLayoutVars>
          <dgm:chPref val="3"/>
        </dgm:presLayoutVars>
      </dgm:prSet>
      <dgm:spPr/>
    </dgm:pt>
    <dgm:pt modelId="{6CE0827F-4594-451C-A727-4490B060F17A}" type="pres">
      <dgm:prSet presAssocID="{6A91258F-D759-4000-8F43-FA0B80BF5591}" presName="hierChild5" presStyleCnt="0"/>
      <dgm:spPr/>
    </dgm:pt>
    <dgm:pt modelId="{58157AA4-133E-4FBC-9B11-59DE6748C100}" type="pres">
      <dgm:prSet presAssocID="{B3D614AC-1AA0-492F-B88A-79C21520A6DE}" presName="Name23" presStyleLbl="parChTrans1D4" presStyleIdx="1" presStyleCnt="2"/>
      <dgm:spPr/>
    </dgm:pt>
    <dgm:pt modelId="{E29BBA59-A76B-4E25-B963-5F637D91BAAD}" type="pres">
      <dgm:prSet presAssocID="{E381A11C-E83B-4E95-966F-AEA5F9512336}" presName="hierRoot4" presStyleCnt="0"/>
      <dgm:spPr/>
    </dgm:pt>
    <dgm:pt modelId="{A7F198E6-B35E-40B6-BC08-0FA2BBAA2052}" type="pres">
      <dgm:prSet presAssocID="{E381A11C-E83B-4E95-966F-AEA5F9512336}" presName="composite4" presStyleCnt="0"/>
      <dgm:spPr/>
    </dgm:pt>
    <dgm:pt modelId="{0BFEB01A-3210-494C-BDE9-1E9466218AE0}" type="pres">
      <dgm:prSet presAssocID="{E381A11C-E83B-4E95-966F-AEA5F9512336}" presName="image4" presStyleLbl="node4" presStyleIdx="1" presStyleCnt="2"/>
      <dgm:spPr>
        <a:ln>
          <a:noFill/>
        </a:ln>
      </dgm:spPr>
    </dgm:pt>
    <dgm:pt modelId="{F0E4A1BD-1C8A-4FF5-A850-9A60D821A968}" type="pres">
      <dgm:prSet presAssocID="{E381A11C-E83B-4E95-966F-AEA5F9512336}" presName="text4" presStyleLbl="revTx" presStyleIdx="6" presStyleCnt="7">
        <dgm:presLayoutVars>
          <dgm:chPref val="3"/>
        </dgm:presLayoutVars>
      </dgm:prSet>
      <dgm:spPr/>
    </dgm:pt>
    <dgm:pt modelId="{8F345521-EB77-4E75-ACA8-30F7BCF8651A}" type="pres">
      <dgm:prSet presAssocID="{E381A11C-E83B-4E95-966F-AEA5F9512336}" presName="hierChild5" presStyleCnt="0"/>
      <dgm:spPr/>
    </dgm:pt>
  </dgm:ptLst>
  <dgm:cxnLst>
    <dgm:cxn modelId="{8F228E19-968A-4E33-B53B-460A66BA6CE5}" srcId="{C9043570-D4A3-45EE-B116-DF76126639F8}" destId="{E29B68A2-FD86-4C9D-8077-AF5AA647E3D7}" srcOrd="0" destOrd="0" parTransId="{2472AD3E-09FC-4D72-8C55-A9B904F82C59}" sibTransId="{5538B96C-3AC2-4CD0-9C47-2FF024C71BAA}"/>
    <dgm:cxn modelId="{9A8BBE28-DE40-4F3F-9D32-1859D4DC187C}" type="presOf" srcId="{2472AD3E-09FC-4D72-8C55-A9B904F82C59}" destId="{27C94A3D-032C-470B-9140-441CB24A231F}" srcOrd="0" destOrd="0" presId="urn:microsoft.com/office/officeart/2009/layout/CirclePictureHierarchy"/>
    <dgm:cxn modelId="{C661652D-B104-4F03-87E1-DCC9725A1672}" type="presOf" srcId="{EBB74209-3D93-49E8-9D36-45906295118F}" destId="{B3DBC35D-ADCE-4AD4-A6BE-622B62D9FC1E}" srcOrd="0" destOrd="0" presId="urn:microsoft.com/office/officeart/2009/layout/CirclePictureHierarchy"/>
    <dgm:cxn modelId="{4FE85864-9CC6-4A0C-9745-4A6CEF25FB65}" srcId="{4598A515-84B4-4DE7-A4BE-3B140D44FF25}" destId="{EBB74209-3D93-49E8-9D36-45906295118F}" srcOrd="0" destOrd="0" parTransId="{B3343538-6668-4FD8-B204-A9C8D8086F77}" sibTransId="{30D9D33A-B8D4-4893-B437-1212A39D5B09}"/>
    <dgm:cxn modelId="{86296C4C-2999-441E-B2FE-0571416D5D11}" srcId="{D8DF694E-E520-4E66-BF6A-DF57C23924B3}" destId="{C9043570-D4A3-45EE-B116-DF76126639F8}" srcOrd="0" destOrd="0" parTransId="{C53F180C-3990-4EC2-8FBB-30C7DB5B99FB}" sibTransId="{6A338505-131A-4FAE-B417-05A8C006B047}"/>
    <dgm:cxn modelId="{50C5E872-1209-4BBF-82A2-CB25103E1D25}" type="presOf" srcId="{E29B68A2-FD86-4C9D-8077-AF5AA647E3D7}" destId="{F202E474-D875-4210-AA22-BBC1890E2E96}" srcOrd="0" destOrd="0" presId="urn:microsoft.com/office/officeart/2009/layout/CirclePictureHierarchy"/>
    <dgm:cxn modelId="{DC0B2173-0874-44F0-82EC-AEA69A153DF6}" type="presOf" srcId="{6A91258F-D759-4000-8F43-FA0B80BF5591}" destId="{3DC8AFA3-643A-498F-963B-760CFB2951ED}" srcOrd="0" destOrd="0" presId="urn:microsoft.com/office/officeart/2009/layout/CirclePictureHierarchy"/>
    <dgm:cxn modelId="{9F348A79-AA9E-4CBF-A85C-31F0AAA05C91}" type="presOf" srcId="{08B07BAB-DB81-4A23-841B-8AD14FEA3219}" destId="{8873ED0D-164C-429E-BF75-59AC76DC96A6}" srcOrd="0" destOrd="0" presId="urn:microsoft.com/office/officeart/2009/layout/CirclePictureHierarchy"/>
    <dgm:cxn modelId="{99B7BA95-1F29-409D-B6A5-CD51EB06AEAC}" type="presOf" srcId="{C9043570-D4A3-45EE-B116-DF76126639F8}" destId="{4F9E72BA-274E-482F-BB71-06766C2628F8}" srcOrd="0" destOrd="0" presId="urn:microsoft.com/office/officeart/2009/layout/CirclePictureHierarchy"/>
    <dgm:cxn modelId="{6EF883A5-F99A-481E-B076-8CDFC3AB451A}" type="presOf" srcId="{D8DF694E-E520-4E66-BF6A-DF57C23924B3}" destId="{3DA23DB5-342F-4473-A1FC-541245F025A7}" srcOrd="0" destOrd="0" presId="urn:microsoft.com/office/officeart/2009/layout/CirclePictureHierarchy"/>
    <dgm:cxn modelId="{5C5750A6-4EBB-4695-9031-BD735307C93D}" srcId="{14B6B0AF-33E1-4DE5-92E9-66A4AF1BD319}" destId="{E381A11C-E83B-4E95-966F-AEA5F9512336}" srcOrd="1" destOrd="0" parTransId="{B3D614AC-1AA0-492F-B88A-79C21520A6DE}" sibTransId="{CBB5C4C9-F7B6-4F5E-8BD2-6605B810BF5F}"/>
    <dgm:cxn modelId="{C58A7FAB-21C3-4A7A-87DD-9050DECFC502}" type="presOf" srcId="{B3D614AC-1AA0-492F-B88A-79C21520A6DE}" destId="{58157AA4-133E-4FBC-9B11-59DE6748C100}" srcOrd="0" destOrd="0" presId="urn:microsoft.com/office/officeart/2009/layout/CirclePictureHierarchy"/>
    <dgm:cxn modelId="{8E1A56AD-0387-43AE-8CCD-337D328C4791}" type="presOf" srcId="{E381A11C-E83B-4E95-966F-AEA5F9512336}" destId="{F0E4A1BD-1C8A-4FF5-A850-9A60D821A968}" srcOrd="0" destOrd="0" presId="urn:microsoft.com/office/officeart/2009/layout/CirclePictureHierarchy"/>
    <dgm:cxn modelId="{EC0587BC-3A64-449D-8CB8-86607DD5F638}" srcId="{C9043570-D4A3-45EE-B116-DF76126639F8}" destId="{4598A515-84B4-4DE7-A4BE-3B140D44FF25}" srcOrd="1" destOrd="0" parTransId="{BF21EB00-ADE0-4C37-9C96-328DB2BF9FAB}" sibTransId="{CBC4A168-65B9-4DA2-A3E5-C3493F6CF5B9}"/>
    <dgm:cxn modelId="{63733CC2-FE0A-406A-B01D-B6F516AC57EC}" type="presOf" srcId="{BF21EB00-ADE0-4C37-9C96-328DB2BF9FAB}" destId="{50EFBBFC-DC54-4BA1-972B-2A9E38033C52}" srcOrd="0" destOrd="0" presId="urn:microsoft.com/office/officeart/2009/layout/CirclePictureHierarchy"/>
    <dgm:cxn modelId="{23AD28D0-6ECD-4D0E-9D19-9E745AE23DC1}" srcId="{4598A515-84B4-4DE7-A4BE-3B140D44FF25}" destId="{14B6B0AF-33E1-4DE5-92E9-66A4AF1BD319}" srcOrd="1" destOrd="0" parTransId="{C2994FD1-162A-47AD-A00B-253AE5894D3D}" sibTransId="{345F5953-9B66-4075-AE66-DFB8D29355D9}"/>
    <dgm:cxn modelId="{1733DEDC-D2E6-40D0-A383-8B72C845EF42}" type="presOf" srcId="{B3343538-6668-4FD8-B204-A9C8D8086F77}" destId="{510A738B-1BB9-4385-B848-5477EA9F348E}" srcOrd="0" destOrd="0" presId="urn:microsoft.com/office/officeart/2009/layout/CirclePictureHierarchy"/>
    <dgm:cxn modelId="{E9C903E7-CDDA-41B8-8CD5-25A3FD7B5102}" type="presOf" srcId="{14B6B0AF-33E1-4DE5-92E9-66A4AF1BD319}" destId="{F623A517-2A2B-443E-B883-5B905E3F5469}" srcOrd="0" destOrd="0" presId="urn:microsoft.com/office/officeart/2009/layout/CirclePictureHierarchy"/>
    <dgm:cxn modelId="{AEB909E8-596B-46EA-A58E-57E37DDBF689}" type="presOf" srcId="{4598A515-84B4-4DE7-A4BE-3B140D44FF25}" destId="{1C003091-100E-4682-BB77-DFFEAB07D1D2}" srcOrd="0" destOrd="0" presId="urn:microsoft.com/office/officeart/2009/layout/CirclePictureHierarchy"/>
    <dgm:cxn modelId="{C0DB40F2-4243-41B6-98EB-11F615894210}" srcId="{14B6B0AF-33E1-4DE5-92E9-66A4AF1BD319}" destId="{6A91258F-D759-4000-8F43-FA0B80BF5591}" srcOrd="0" destOrd="0" parTransId="{08B07BAB-DB81-4A23-841B-8AD14FEA3219}" sibTransId="{9E6D105E-F88D-456F-9616-6EEDF3E7BCF2}"/>
    <dgm:cxn modelId="{6CB8A2F5-D57C-4E1D-BBFF-775A6E9A4697}" type="presOf" srcId="{C2994FD1-162A-47AD-A00B-253AE5894D3D}" destId="{A0ABA442-7A9A-49A1-9C1A-709ED58A3B38}" srcOrd="0" destOrd="0" presId="urn:microsoft.com/office/officeart/2009/layout/CirclePictureHierarchy"/>
    <dgm:cxn modelId="{ED8EFFD4-2E65-472E-A346-BBB22602C0BD}" type="presParOf" srcId="{3DA23DB5-342F-4473-A1FC-541245F025A7}" destId="{AC30AB6C-A320-44B3-BE28-E0E7DA2AE37D}" srcOrd="0" destOrd="0" presId="urn:microsoft.com/office/officeart/2009/layout/CirclePictureHierarchy"/>
    <dgm:cxn modelId="{6C42D51B-8963-497C-9CB2-B950EEF1C97C}" type="presParOf" srcId="{AC30AB6C-A320-44B3-BE28-E0E7DA2AE37D}" destId="{6B830662-DD5E-4EF3-82DC-32D1E392F392}" srcOrd="0" destOrd="0" presId="urn:microsoft.com/office/officeart/2009/layout/CirclePictureHierarchy"/>
    <dgm:cxn modelId="{805FDECE-6D6E-4DD5-B5F1-0B8E6A99B235}" type="presParOf" srcId="{6B830662-DD5E-4EF3-82DC-32D1E392F392}" destId="{921CECA8-3E30-43F3-A9A0-E8451BE4A075}" srcOrd="0" destOrd="0" presId="urn:microsoft.com/office/officeart/2009/layout/CirclePictureHierarchy"/>
    <dgm:cxn modelId="{65F77BA6-A142-497E-9962-A6EE4FE9DD3B}" type="presParOf" srcId="{6B830662-DD5E-4EF3-82DC-32D1E392F392}" destId="{4F9E72BA-274E-482F-BB71-06766C2628F8}" srcOrd="1" destOrd="0" presId="urn:microsoft.com/office/officeart/2009/layout/CirclePictureHierarchy"/>
    <dgm:cxn modelId="{D6065BE6-F9ED-4C87-87C3-8F7B05D9AF2B}" type="presParOf" srcId="{AC30AB6C-A320-44B3-BE28-E0E7DA2AE37D}" destId="{A82A51D6-B149-416B-9BE1-582AC32B2DE4}" srcOrd="1" destOrd="0" presId="urn:microsoft.com/office/officeart/2009/layout/CirclePictureHierarchy"/>
    <dgm:cxn modelId="{67C3265B-FAF7-4F04-8F5A-33C09A57DFC8}" type="presParOf" srcId="{A82A51D6-B149-416B-9BE1-582AC32B2DE4}" destId="{27C94A3D-032C-470B-9140-441CB24A231F}" srcOrd="0" destOrd="0" presId="urn:microsoft.com/office/officeart/2009/layout/CirclePictureHierarchy"/>
    <dgm:cxn modelId="{94C0AFAE-9A7E-4B2E-B62C-A2D3FAB5B7CC}" type="presParOf" srcId="{A82A51D6-B149-416B-9BE1-582AC32B2DE4}" destId="{AC0869AF-6443-4006-94A8-F87920C5ACBC}" srcOrd="1" destOrd="0" presId="urn:microsoft.com/office/officeart/2009/layout/CirclePictureHierarchy"/>
    <dgm:cxn modelId="{AD5EC449-2FE6-420C-AA7D-286F56932F50}" type="presParOf" srcId="{AC0869AF-6443-4006-94A8-F87920C5ACBC}" destId="{8BC96741-B047-46E9-B11F-B655625F6DCF}" srcOrd="0" destOrd="0" presId="urn:microsoft.com/office/officeart/2009/layout/CirclePictureHierarchy"/>
    <dgm:cxn modelId="{7460CEB6-E447-4EA2-A073-19278A2A076F}" type="presParOf" srcId="{8BC96741-B047-46E9-B11F-B655625F6DCF}" destId="{AE4A174D-0F4E-437E-AC52-5685E1CB447D}" srcOrd="0" destOrd="0" presId="urn:microsoft.com/office/officeart/2009/layout/CirclePictureHierarchy"/>
    <dgm:cxn modelId="{FE2A0528-9B0B-47FA-A281-BEDDAE0131AC}" type="presParOf" srcId="{8BC96741-B047-46E9-B11F-B655625F6DCF}" destId="{F202E474-D875-4210-AA22-BBC1890E2E96}" srcOrd="1" destOrd="0" presId="urn:microsoft.com/office/officeart/2009/layout/CirclePictureHierarchy"/>
    <dgm:cxn modelId="{65B2ED3B-E327-4F6E-B461-1A1FEB08BE1B}" type="presParOf" srcId="{AC0869AF-6443-4006-94A8-F87920C5ACBC}" destId="{40533FA9-385D-4049-A23F-CC3F8483FF82}" srcOrd="1" destOrd="0" presId="urn:microsoft.com/office/officeart/2009/layout/CirclePictureHierarchy"/>
    <dgm:cxn modelId="{BDF11F89-01D5-42BF-B77E-6FB51E23CF3E}" type="presParOf" srcId="{A82A51D6-B149-416B-9BE1-582AC32B2DE4}" destId="{50EFBBFC-DC54-4BA1-972B-2A9E38033C52}" srcOrd="2" destOrd="0" presId="urn:microsoft.com/office/officeart/2009/layout/CirclePictureHierarchy"/>
    <dgm:cxn modelId="{A69D13FB-FA6A-4E7F-B857-22EBD13FD74E}" type="presParOf" srcId="{A82A51D6-B149-416B-9BE1-582AC32B2DE4}" destId="{3003ABBB-9C18-4454-A156-C098945EF731}" srcOrd="3" destOrd="0" presId="urn:microsoft.com/office/officeart/2009/layout/CirclePictureHierarchy"/>
    <dgm:cxn modelId="{72001E9C-B3F6-4E53-9486-3A9D2C100F7B}" type="presParOf" srcId="{3003ABBB-9C18-4454-A156-C098945EF731}" destId="{2BB3F097-6391-4E70-9896-67D99E091A79}" srcOrd="0" destOrd="0" presId="urn:microsoft.com/office/officeart/2009/layout/CirclePictureHierarchy"/>
    <dgm:cxn modelId="{79D0018A-C7A8-4444-8787-B4B8BA85DD19}" type="presParOf" srcId="{2BB3F097-6391-4E70-9896-67D99E091A79}" destId="{6CB27CD9-E101-4AF7-94B3-BF6669DB228A}" srcOrd="0" destOrd="0" presId="urn:microsoft.com/office/officeart/2009/layout/CirclePictureHierarchy"/>
    <dgm:cxn modelId="{B105146E-1F13-4652-8283-7DBC1D4DC3D1}" type="presParOf" srcId="{2BB3F097-6391-4E70-9896-67D99E091A79}" destId="{1C003091-100E-4682-BB77-DFFEAB07D1D2}" srcOrd="1" destOrd="0" presId="urn:microsoft.com/office/officeart/2009/layout/CirclePictureHierarchy"/>
    <dgm:cxn modelId="{954F803B-B3BE-43D3-8591-8E21F4992007}" type="presParOf" srcId="{3003ABBB-9C18-4454-A156-C098945EF731}" destId="{BF323C9A-595F-4096-9AAA-12CDA3CEB16E}" srcOrd="1" destOrd="0" presId="urn:microsoft.com/office/officeart/2009/layout/CirclePictureHierarchy"/>
    <dgm:cxn modelId="{D9401F66-6CD1-46FE-B66E-7DC0A7C8B57A}" type="presParOf" srcId="{BF323C9A-595F-4096-9AAA-12CDA3CEB16E}" destId="{510A738B-1BB9-4385-B848-5477EA9F348E}" srcOrd="0" destOrd="0" presId="urn:microsoft.com/office/officeart/2009/layout/CirclePictureHierarchy"/>
    <dgm:cxn modelId="{DBCBA46B-0F03-4D8F-855D-F7108ECF0872}" type="presParOf" srcId="{BF323C9A-595F-4096-9AAA-12CDA3CEB16E}" destId="{B5606E57-3B04-4CDA-9B3E-6A7807564EBC}" srcOrd="1" destOrd="0" presId="urn:microsoft.com/office/officeart/2009/layout/CirclePictureHierarchy"/>
    <dgm:cxn modelId="{9E807748-EDDB-48FC-AFAE-D5E1A45C096E}" type="presParOf" srcId="{B5606E57-3B04-4CDA-9B3E-6A7807564EBC}" destId="{3EF9512A-DB3F-49F9-9980-17CBA3DF6076}" srcOrd="0" destOrd="0" presId="urn:microsoft.com/office/officeart/2009/layout/CirclePictureHierarchy"/>
    <dgm:cxn modelId="{6DD0B6B9-19B9-4079-B342-93A3E48DB071}" type="presParOf" srcId="{3EF9512A-DB3F-49F9-9980-17CBA3DF6076}" destId="{A21E3294-E1C2-484E-BD8C-FA4F6E1A18AA}" srcOrd="0" destOrd="0" presId="urn:microsoft.com/office/officeart/2009/layout/CirclePictureHierarchy"/>
    <dgm:cxn modelId="{5E88EEE9-AD36-4ED4-9B30-A9CD9A0A77C8}" type="presParOf" srcId="{3EF9512A-DB3F-49F9-9980-17CBA3DF6076}" destId="{B3DBC35D-ADCE-4AD4-A6BE-622B62D9FC1E}" srcOrd="1" destOrd="0" presId="urn:microsoft.com/office/officeart/2009/layout/CirclePictureHierarchy"/>
    <dgm:cxn modelId="{ADE78170-3642-4462-91CB-48AC583E4F50}" type="presParOf" srcId="{B5606E57-3B04-4CDA-9B3E-6A7807564EBC}" destId="{83AA950F-28CF-4666-A48A-4D8D16F915AD}" srcOrd="1" destOrd="0" presId="urn:microsoft.com/office/officeart/2009/layout/CirclePictureHierarchy"/>
    <dgm:cxn modelId="{EC723B3A-6922-4C1C-BF9C-BF4951F8C4FF}" type="presParOf" srcId="{BF323C9A-595F-4096-9AAA-12CDA3CEB16E}" destId="{A0ABA442-7A9A-49A1-9C1A-709ED58A3B38}" srcOrd="2" destOrd="0" presId="urn:microsoft.com/office/officeart/2009/layout/CirclePictureHierarchy"/>
    <dgm:cxn modelId="{6F01B378-B387-45AD-9E24-087C16B3D3D4}" type="presParOf" srcId="{BF323C9A-595F-4096-9AAA-12CDA3CEB16E}" destId="{2AF5DB5B-8396-47B8-8148-D69EECA7A798}" srcOrd="3" destOrd="0" presId="urn:microsoft.com/office/officeart/2009/layout/CirclePictureHierarchy"/>
    <dgm:cxn modelId="{E1377B99-F679-4518-80C1-6CE6A37AC2AD}" type="presParOf" srcId="{2AF5DB5B-8396-47B8-8148-D69EECA7A798}" destId="{74FD80FE-4491-4A2E-9166-024BC163AD7D}" srcOrd="0" destOrd="0" presId="urn:microsoft.com/office/officeart/2009/layout/CirclePictureHierarchy"/>
    <dgm:cxn modelId="{CFE82396-13D6-425C-B2CB-06C5B48A6A0A}" type="presParOf" srcId="{74FD80FE-4491-4A2E-9166-024BC163AD7D}" destId="{C048209A-1AD1-43E8-95A5-4D5D4CE9905E}" srcOrd="0" destOrd="0" presId="urn:microsoft.com/office/officeart/2009/layout/CirclePictureHierarchy"/>
    <dgm:cxn modelId="{E8C2A590-0D29-40F7-8CC9-63E5CBD9D986}" type="presParOf" srcId="{74FD80FE-4491-4A2E-9166-024BC163AD7D}" destId="{F623A517-2A2B-443E-B883-5B905E3F5469}" srcOrd="1" destOrd="0" presId="urn:microsoft.com/office/officeart/2009/layout/CirclePictureHierarchy"/>
    <dgm:cxn modelId="{4923C7A3-E39A-45C1-BA6A-0388708D7D61}" type="presParOf" srcId="{2AF5DB5B-8396-47B8-8148-D69EECA7A798}" destId="{E3AC777B-2E55-42B2-8292-D31F48D7B1F0}" srcOrd="1" destOrd="0" presId="urn:microsoft.com/office/officeart/2009/layout/CirclePictureHierarchy"/>
    <dgm:cxn modelId="{6BB01645-9F06-424D-B89B-4B14E7FEEF3B}" type="presParOf" srcId="{E3AC777B-2E55-42B2-8292-D31F48D7B1F0}" destId="{8873ED0D-164C-429E-BF75-59AC76DC96A6}" srcOrd="0" destOrd="0" presId="urn:microsoft.com/office/officeart/2009/layout/CirclePictureHierarchy"/>
    <dgm:cxn modelId="{61876A3E-07A8-48E1-9E50-D92F833A7CB6}" type="presParOf" srcId="{E3AC777B-2E55-42B2-8292-D31F48D7B1F0}" destId="{B8653B7D-5001-4CC6-A021-B8F468E65B36}" srcOrd="1" destOrd="0" presId="urn:microsoft.com/office/officeart/2009/layout/CirclePictureHierarchy"/>
    <dgm:cxn modelId="{2E231BD1-150A-4AF7-BA52-1DA17AA22680}" type="presParOf" srcId="{B8653B7D-5001-4CC6-A021-B8F468E65B36}" destId="{57756432-611F-423E-8DBC-ABF5F4B62B45}" srcOrd="0" destOrd="0" presId="urn:microsoft.com/office/officeart/2009/layout/CirclePictureHierarchy"/>
    <dgm:cxn modelId="{CFA3A89D-D04C-4023-A68E-D372AC5A1426}" type="presParOf" srcId="{57756432-611F-423E-8DBC-ABF5F4B62B45}" destId="{B157F6BE-03BE-48DF-8DAB-C027F4DED9A7}" srcOrd="0" destOrd="0" presId="urn:microsoft.com/office/officeart/2009/layout/CirclePictureHierarchy"/>
    <dgm:cxn modelId="{E7753979-DDD3-43A5-A11D-3ED17E877DA8}" type="presParOf" srcId="{57756432-611F-423E-8DBC-ABF5F4B62B45}" destId="{3DC8AFA3-643A-498F-963B-760CFB2951ED}" srcOrd="1" destOrd="0" presId="urn:microsoft.com/office/officeart/2009/layout/CirclePictureHierarchy"/>
    <dgm:cxn modelId="{827042EC-3A6E-4B82-8412-1BDBB18F7F27}" type="presParOf" srcId="{B8653B7D-5001-4CC6-A021-B8F468E65B36}" destId="{6CE0827F-4594-451C-A727-4490B060F17A}" srcOrd="1" destOrd="0" presId="urn:microsoft.com/office/officeart/2009/layout/CirclePictureHierarchy"/>
    <dgm:cxn modelId="{2BC2AA3C-06F0-4BCC-9E04-8B2CD99316E2}" type="presParOf" srcId="{E3AC777B-2E55-42B2-8292-D31F48D7B1F0}" destId="{58157AA4-133E-4FBC-9B11-59DE6748C100}" srcOrd="2" destOrd="0" presId="urn:microsoft.com/office/officeart/2009/layout/CirclePictureHierarchy"/>
    <dgm:cxn modelId="{BF69FFD6-CB5E-4F50-B83E-E845851F9CF9}" type="presParOf" srcId="{E3AC777B-2E55-42B2-8292-D31F48D7B1F0}" destId="{E29BBA59-A76B-4E25-B963-5F637D91BAAD}" srcOrd="3" destOrd="0" presId="urn:microsoft.com/office/officeart/2009/layout/CirclePictureHierarchy"/>
    <dgm:cxn modelId="{E05C4135-9243-432B-A080-ED1880966651}" type="presParOf" srcId="{E29BBA59-A76B-4E25-B963-5F637D91BAAD}" destId="{A7F198E6-B35E-40B6-BC08-0FA2BBAA2052}" srcOrd="0" destOrd="0" presId="urn:microsoft.com/office/officeart/2009/layout/CirclePictureHierarchy"/>
    <dgm:cxn modelId="{FCC72940-8185-408E-AE16-669224AE552C}" type="presParOf" srcId="{A7F198E6-B35E-40B6-BC08-0FA2BBAA2052}" destId="{0BFEB01A-3210-494C-BDE9-1E9466218AE0}" srcOrd="0" destOrd="0" presId="urn:microsoft.com/office/officeart/2009/layout/CirclePictureHierarchy"/>
    <dgm:cxn modelId="{BF9CEA21-F5F8-484C-AB8B-488B0D680C5F}" type="presParOf" srcId="{A7F198E6-B35E-40B6-BC08-0FA2BBAA2052}" destId="{F0E4A1BD-1C8A-4FF5-A850-9A60D821A968}" srcOrd="1" destOrd="0" presId="urn:microsoft.com/office/officeart/2009/layout/CirclePictureHierarchy"/>
    <dgm:cxn modelId="{23EAA21B-E9AA-4462-ACC5-4A420D8E4A0B}" type="presParOf" srcId="{E29BBA59-A76B-4E25-B963-5F637D91BAAD}" destId="{8F345521-EB77-4E75-ACA8-30F7BCF8651A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8DF694E-E520-4E66-BF6A-DF57C23924B3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043570-D4A3-45EE-B116-DF76126639F8}">
      <dgm:prSet phldrT="[Text]" custT="1"/>
      <dgm:spPr/>
      <dgm:t>
        <a:bodyPr/>
        <a:lstStyle/>
        <a:p>
          <a:r>
            <a:rPr lang="pt-PT" sz="1600" b="0" i="1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dirty="0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53F180C-3990-4EC2-8FBB-30C7DB5B99FB}" type="parTrans" cxnId="{86296C4C-2999-441E-B2FE-0571416D5D11}">
      <dgm:prSet/>
      <dgm:spPr/>
      <dgm:t>
        <a:bodyPr/>
        <a:lstStyle/>
        <a:p>
          <a:endParaRPr lang="en-US"/>
        </a:p>
      </dgm:t>
    </dgm:pt>
    <dgm:pt modelId="{6A338505-131A-4FAE-B417-05A8C006B047}" type="sibTrans" cxnId="{86296C4C-2999-441E-B2FE-0571416D5D11}">
      <dgm:prSet/>
      <dgm:spPr/>
      <dgm:t>
        <a:bodyPr/>
        <a:lstStyle/>
        <a:p>
          <a:endParaRPr lang="en-US"/>
        </a:p>
      </dgm:t>
    </dgm:pt>
    <dgm:pt modelId="{E29B68A2-FD86-4C9D-8077-AF5AA647E3D7}">
      <dgm:prSet phldrT="[Text]"/>
      <dgm:spPr/>
      <dgm:t>
        <a:bodyPr/>
        <a:lstStyle/>
        <a:p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b="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b="0" dirty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2472AD3E-09FC-4D72-8C55-A9B904F82C59}" type="parTrans" cxnId="{8F228E19-968A-4E33-B53B-460A66BA6CE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5538B96C-3AC2-4CD0-9C47-2FF024C71BAA}" type="sibTrans" cxnId="{8F228E19-968A-4E33-B53B-460A66BA6CE5}">
      <dgm:prSet/>
      <dgm:spPr/>
      <dgm:t>
        <a:bodyPr/>
        <a:lstStyle/>
        <a:p>
          <a:endParaRPr lang="en-US"/>
        </a:p>
      </dgm:t>
    </dgm:pt>
    <dgm:pt modelId="{4598A515-84B4-4DE7-A4BE-3B140D44FF25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BF21EB00-ADE0-4C37-9C96-328DB2BF9FAB}" type="parTrans" cxnId="{EC0587BC-3A64-449D-8CB8-86607DD5F638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C4A168-65B9-4DA2-A3E5-C3493F6CF5B9}" type="sibTrans" cxnId="{EC0587BC-3A64-449D-8CB8-86607DD5F638}">
      <dgm:prSet/>
      <dgm:spPr/>
      <dgm:t>
        <a:bodyPr/>
        <a:lstStyle/>
        <a:p>
          <a:endParaRPr lang="en-US"/>
        </a:p>
      </dgm:t>
    </dgm:pt>
    <dgm:pt modelId="{14B6B0AF-33E1-4DE5-92E9-66A4AF1BD319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2994FD1-162A-47AD-A00B-253AE5894D3D}" type="parTrans" cxnId="{23AD28D0-6ECD-4D0E-9D19-9E745AE23DC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45F5953-9B66-4075-AE66-DFB8D29355D9}" type="sibTrans" cxnId="{23AD28D0-6ECD-4D0E-9D19-9E745AE23DC1}">
      <dgm:prSet/>
      <dgm:spPr/>
      <dgm:t>
        <a:bodyPr/>
        <a:lstStyle/>
        <a:p>
          <a:endParaRPr lang="en-US"/>
        </a:p>
      </dgm:t>
    </dgm:pt>
    <dgm:pt modelId="{EBB74209-3D93-49E8-9D36-45906295118F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b="0" i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B3343538-6668-4FD8-B204-A9C8D8086F77}" type="parTrans" cxnId="{4FE85864-9CC6-4A0C-9745-4A6CEF25FB6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0D9D33A-B8D4-4893-B437-1212A39D5B09}" type="sibTrans" cxnId="{4FE85864-9CC6-4A0C-9745-4A6CEF25FB65}">
      <dgm:prSet/>
      <dgm:spPr/>
      <dgm:t>
        <a:bodyPr/>
        <a:lstStyle/>
        <a:p>
          <a:endParaRPr lang="en-US"/>
        </a:p>
      </dgm:t>
    </dgm:pt>
    <dgm:pt modelId="{6A91258F-D759-4000-8F43-FA0B80BF5591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gm:t>
    </dgm:pt>
    <dgm:pt modelId="{08B07BAB-DB81-4A23-841B-8AD14FEA3219}" type="parTrans" cxnId="{C0DB40F2-4243-41B6-98EB-11F61589421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9E6D105E-F88D-456F-9616-6EEDF3E7BCF2}" type="sibTrans" cxnId="{C0DB40F2-4243-41B6-98EB-11F615894210}">
      <dgm:prSet/>
      <dgm:spPr/>
      <dgm:t>
        <a:bodyPr/>
        <a:lstStyle/>
        <a:p>
          <a:endParaRPr lang="en-US"/>
        </a:p>
      </dgm:t>
    </dgm:pt>
    <dgm:pt modelId="{E381A11C-E83B-4E95-966F-AEA5F9512336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gm:t>
    </dgm:pt>
    <dgm:pt modelId="{B3D614AC-1AA0-492F-B88A-79C21520A6DE}" type="parTrans" cxnId="{5C5750A6-4EBB-4695-9031-BD735307C93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B5C4C9-F7B6-4F5E-8BD2-6605B810BF5F}" type="sibTrans" cxnId="{5C5750A6-4EBB-4695-9031-BD735307C93D}">
      <dgm:prSet/>
      <dgm:spPr/>
      <dgm:t>
        <a:bodyPr/>
        <a:lstStyle/>
        <a:p>
          <a:endParaRPr lang="en-US"/>
        </a:p>
      </dgm:t>
    </dgm:pt>
    <dgm:pt modelId="{3DA23DB5-342F-4473-A1FC-541245F025A7}" type="pres">
      <dgm:prSet presAssocID="{D8DF694E-E520-4E66-BF6A-DF57C23924B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30AB6C-A320-44B3-BE28-E0E7DA2AE37D}" type="pres">
      <dgm:prSet presAssocID="{C9043570-D4A3-45EE-B116-DF76126639F8}" presName="hierRoot1" presStyleCnt="0"/>
      <dgm:spPr/>
    </dgm:pt>
    <dgm:pt modelId="{6B830662-DD5E-4EF3-82DC-32D1E392F392}" type="pres">
      <dgm:prSet presAssocID="{C9043570-D4A3-45EE-B116-DF76126639F8}" presName="composite" presStyleCnt="0"/>
      <dgm:spPr/>
    </dgm:pt>
    <dgm:pt modelId="{921CECA8-3E30-43F3-A9A0-E8451BE4A075}" type="pres">
      <dgm:prSet presAssocID="{C9043570-D4A3-45EE-B116-DF76126639F8}" presName="image" presStyleLbl="node0" presStyleIdx="0" presStyleCnt="1"/>
      <dgm:spPr>
        <a:solidFill>
          <a:srgbClr val="C00000"/>
        </a:solidFill>
        <a:ln>
          <a:noFill/>
        </a:ln>
      </dgm:spPr>
    </dgm:pt>
    <dgm:pt modelId="{4F9E72BA-274E-482F-BB71-06766C2628F8}" type="pres">
      <dgm:prSet presAssocID="{C9043570-D4A3-45EE-B116-DF76126639F8}" presName="text" presStyleLbl="revTx" presStyleIdx="0" presStyleCnt="7">
        <dgm:presLayoutVars>
          <dgm:chPref val="3"/>
        </dgm:presLayoutVars>
      </dgm:prSet>
      <dgm:spPr/>
    </dgm:pt>
    <dgm:pt modelId="{A82A51D6-B149-416B-9BE1-582AC32B2DE4}" type="pres">
      <dgm:prSet presAssocID="{C9043570-D4A3-45EE-B116-DF76126639F8}" presName="hierChild2" presStyleCnt="0"/>
      <dgm:spPr/>
    </dgm:pt>
    <dgm:pt modelId="{27C94A3D-032C-470B-9140-441CB24A231F}" type="pres">
      <dgm:prSet presAssocID="{2472AD3E-09FC-4D72-8C55-A9B904F82C59}" presName="Name10" presStyleLbl="parChTrans1D2" presStyleIdx="0" presStyleCnt="2"/>
      <dgm:spPr/>
    </dgm:pt>
    <dgm:pt modelId="{AC0869AF-6443-4006-94A8-F87920C5ACBC}" type="pres">
      <dgm:prSet presAssocID="{E29B68A2-FD86-4C9D-8077-AF5AA647E3D7}" presName="hierRoot2" presStyleCnt="0"/>
      <dgm:spPr/>
    </dgm:pt>
    <dgm:pt modelId="{8BC96741-B047-46E9-B11F-B655625F6DCF}" type="pres">
      <dgm:prSet presAssocID="{E29B68A2-FD86-4C9D-8077-AF5AA647E3D7}" presName="composite2" presStyleCnt="0"/>
      <dgm:spPr/>
    </dgm:pt>
    <dgm:pt modelId="{AE4A174D-0F4E-437E-AC52-5685E1CB447D}" type="pres">
      <dgm:prSet presAssocID="{E29B68A2-FD86-4C9D-8077-AF5AA647E3D7}" presName="image2" presStyleLbl="node2" presStyleIdx="0" presStyleCnt="2"/>
      <dgm:spPr>
        <a:ln>
          <a:noFill/>
        </a:ln>
      </dgm:spPr>
    </dgm:pt>
    <dgm:pt modelId="{F202E474-D875-4210-AA22-BBC1890E2E96}" type="pres">
      <dgm:prSet presAssocID="{E29B68A2-FD86-4C9D-8077-AF5AA647E3D7}" presName="text2" presStyleLbl="revTx" presStyleIdx="1" presStyleCnt="7">
        <dgm:presLayoutVars>
          <dgm:chPref val="3"/>
        </dgm:presLayoutVars>
      </dgm:prSet>
      <dgm:spPr/>
    </dgm:pt>
    <dgm:pt modelId="{40533FA9-385D-4049-A23F-CC3F8483FF82}" type="pres">
      <dgm:prSet presAssocID="{E29B68A2-FD86-4C9D-8077-AF5AA647E3D7}" presName="hierChild3" presStyleCnt="0"/>
      <dgm:spPr/>
    </dgm:pt>
    <dgm:pt modelId="{50EFBBFC-DC54-4BA1-972B-2A9E38033C52}" type="pres">
      <dgm:prSet presAssocID="{BF21EB00-ADE0-4C37-9C96-328DB2BF9FAB}" presName="Name10" presStyleLbl="parChTrans1D2" presStyleIdx="1" presStyleCnt="2"/>
      <dgm:spPr/>
    </dgm:pt>
    <dgm:pt modelId="{3003ABBB-9C18-4454-A156-C098945EF731}" type="pres">
      <dgm:prSet presAssocID="{4598A515-84B4-4DE7-A4BE-3B140D44FF25}" presName="hierRoot2" presStyleCnt="0"/>
      <dgm:spPr/>
    </dgm:pt>
    <dgm:pt modelId="{2BB3F097-6391-4E70-9896-67D99E091A79}" type="pres">
      <dgm:prSet presAssocID="{4598A515-84B4-4DE7-A4BE-3B140D44FF25}" presName="composite2" presStyleCnt="0"/>
      <dgm:spPr/>
    </dgm:pt>
    <dgm:pt modelId="{6CB27CD9-E101-4AF7-94B3-BF6669DB228A}" type="pres">
      <dgm:prSet presAssocID="{4598A515-84B4-4DE7-A4BE-3B140D44FF25}" presName="image2" presStyleLbl="node2" presStyleIdx="1" presStyleCnt="2"/>
      <dgm:spPr>
        <a:ln>
          <a:noFill/>
        </a:ln>
      </dgm:spPr>
    </dgm:pt>
    <dgm:pt modelId="{1C003091-100E-4682-BB77-DFFEAB07D1D2}" type="pres">
      <dgm:prSet presAssocID="{4598A515-84B4-4DE7-A4BE-3B140D44FF25}" presName="text2" presStyleLbl="revTx" presStyleIdx="2" presStyleCnt="7">
        <dgm:presLayoutVars>
          <dgm:chPref val="3"/>
        </dgm:presLayoutVars>
      </dgm:prSet>
      <dgm:spPr/>
    </dgm:pt>
    <dgm:pt modelId="{BF323C9A-595F-4096-9AAA-12CDA3CEB16E}" type="pres">
      <dgm:prSet presAssocID="{4598A515-84B4-4DE7-A4BE-3B140D44FF25}" presName="hierChild3" presStyleCnt="0"/>
      <dgm:spPr/>
    </dgm:pt>
    <dgm:pt modelId="{510A738B-1BB9-4385-B848-5477EA9F348E}" type="pres">
      <dgm:prSet presAssocID="{B3343538-6668-4FD8-B204-A9C8D8086F77}" presName="Name17" presStyleLbl="parChTrans1D3" presStyleIdx="0" presStyleCnt="2"/>
      <dgm:spPr/>
    </dgm:pt>
    <dgm:pt modelId="{B5606E57-3B04-4CDA-9B3E-6A7807564EBC}" type="pres">
      <dgm:prSet presAssocID="{EBB74209-3D93-49E8-9D36-45906295118F}" presName="hierRoot3" presStyleCnt="0"/>
      <dgm:spPr/>
    </dgm:pt>
    <dgm:pt modelId="{3EF9512A-DB3F-49F9-9980-17CBA3DF6076}" type="pres">
      <dgm:prSet presAssocID="{EBB74209-3D93-49E8-9D36-45906295118F}" presName="composite3" presStyleCnt="0"/>
      <dgm:spPr/>
    </dgm:pt>
    <dgm:pt modelId="{A21E3294-E1C2-484E-BD8C-FA4F6E1A18AA}" type="pres">
      <dgm:prSet presAssocID="{EBB74209-3D93-49E8-9D36-45906295118F}" presName="image3" presStyleLbl="node3" presStyleIdx="0" presStyleCnt="2"/>
      <dgm:spPr>
        <a:ln>
          <a:noFill/>
        </a:ln>
      </dgm:spPr>
    </dgm:pt>
    <dgm:pt modelId="{B3DBC35D-ADCE-4AD4-A6BE-622B62D9FC1E}" type="pres">
      <dgm:prSet presAssocID="{EBB74209-3D93-49E8-9D36-45906295118F}" presName="text3" presStyleLbl="revTx" presStyleIdx="3" presStyleCnt="7">
        <dgm:presLayoutVars>
          <dgm:chPref val="3"/>
        </dgm:presLayoutVars>
      </dgm:prSet>
      <dgm:spPr/>
    </dgm:pt>
    <dgm:pt modelId="{83AA950F-28CF-4666-A48A-4D8D16F915AD}" type="pres">
      <dgm:prSet presAssocID="{EBB74209-3D93-49E8-9D36-45906295118F}" presName="hierChild4" presStyleCnt="0"/>
      <dgm:spPr/>
    </dgm:pt>
    <dgm:pt modelId="{A0ABA442-7A9A-49A1-9C1A-709ED58A3B38}" type="pres">
      <dgm:prSet presAssocID="{C2994FD1-162A-47AD-A00B-253AE5894D3D}" presName="Name17" presStyleLbl="parChTrans1D3" presStyleIdx="1" presStyleCnt="2"/>
      <dgm:spPr/>
    </dgm:pt>
    <dgm:pt modelId="{2AF5DB5B-8396-47B8-8148-D69EECA7A798}" type="pres">
      <dgm:prSet presAssocID="{14B6B0AF-33E1-4DE5-92E9-66A4AF1BD319}" presName="hierRoot3" presStyleCnt="0"/>
      <dgm:spPr/>
    </dgm:pt>
    <dgm:pt modelId="{74FD80FE-4491-4A2E-9166-024BC163AD7D}" type="pres">
      <dgm:prSet presAssocID="{14B6B0AF-33E1-4DE5-92E9-66A4AF1BD319}" presName="composite3" presStyleCnt="0"/>
      <dgm:spPr/>
    </dgm:pt>
    <dgm:pt modelId="{C048209A-1AD1-43E8-95A5-4D5D4CE9905E}" type="pres">
      <dgm:prSet presAssocID="{14B6B0AF-33E1-4DE5-92E9-66A4AF1BD319}" presName="image3" presStyleLbl="node3" presStyleIdx="1" presStyleCnt="2"/>
      <dgm:spPr>
        <a:ln>
          <a:noFill/>
        </a:ln>
      </dgm:spPr>
    </dgm:pt>
    <dgm:pt modelId="{F623A517-2A2B-443E-B883-5B905E3F5469}" type="pres">
      <dgm:prSet presAssocID="{14B6B0AF-33E1-4DE5-92E9-66A4AF1BD319}" presName="text3" presStyleLbl="revTx" presStyleIdx="4" presStyleCnt="7">
        <dgm:presLayoutVars>
          <dgm:chPref val="3"/>
        </dgm:presLayoutVars>
      </dgm:prSet>
      <dgm:spPr/>
    </dgm:pt>
    <dgm:pt modelId="{E3AC777B-2E55-42B2-8292-D31F48D7B1F0}" type="pres">
      <dgm:prSet presAssocID="{14B6B0AF-33E1-4DE5-92E9-66A4AF1BD319}" presName="hierChild4" presStyleCnt="0"/>
      <dgm:spPr/>
    </dgm:pt>
    <dgm:pt modelId="{8873ED0D-164C-429E-BF75-59AC76DC96A6}" type="pres">
      <dgm:prSet presAssocID="{08B07BAB-DB81-4A23-841B-8AD14FEA3219}" presName="Name23" presStyleLbl="parChTrans1D4" presStyleIdx="0" presStyleCnt="2"/>
      <dgm:spPr/>
    </dgm:pt>
    <dgm:pt modelId="{B8653B7D-5001-4CC6-A021-B8F468E65B36}" type="pres">
      <dgm:prSet presAssocID="{6A91258F-D759-4000-8F43-FA0B80BF5591}" presName="hierRoot4" presStyleCnt="0"/>
      <dgm:spPr/>
    </dgm:pt>
    <dgm:pt modelId="{57756432-611F-423E-8DBC-ABF5F4B62B45}" type="pres">
      <dgm:prSet presAssocID="{6A91258F-D759-4000-8F43-FA0B80BF5591}" presName="composite4" presStyleCnt="0"/>
      <dgm:spPr/>
    </dgm:pt>
    <dgm:pt modelId="{B157F6BE-03BE-48DF-8DAB-C027F4DED9A7}" type="pres">
      <dgm:prSet presAssocID="{6A91258F-D759-4000-8F43-FA0B80BF5591}" presName="image4" presStyleLbl="node4" presStyleIdx="0" presStyleCnt="2"/>
      <dgm:spPr>
        <a:ln>
          <a:noFill/>
        </a:ln>
      </dgm:spPr>
    </dgm:pt>
    <dgm:pt modelId="{3DC8AFA3-643A-498F-963B-760CFB2951ED}" type="pres">
      <dgm:prSet presAssocID="{6A91258F-D759-4000-8F43-FA0B80BF5591}" presName="text4" presStyleLbl="revTx" presStyleIdx="5" presStyleCnt="7">
        <dgm:presLayoutVars>
          <dgm:chPref val="3"/>
        </dgm:presLayoutVars>
      </dgm:prSet>
      <dgm:spPr/>
    </dgm:pt>
    <dgm:pt modelId="{6CE0827F-4594-451C-A727-4490B060F17A}" type="pres">
      <dgm:prSet presAssocID="{6A91258F-D759-4000-8F43-FA0B80BF5591}" presName="hierChild5" presStyleCnt="0"/>
      <dgm:spPr/>
    </dgm:pt>
    <dgm:pt modelId="{58157AA4-133E-4FBC-9B11-59DE6748C100}" type="pres">
      <dgm:prSet presAssocID="{B3D614AC-1AA0-492F-B88A-79C21520A6DE}" presName="Name23" presStyleLbl="parChTrans1D4" presStyleIdx="1" presStyleCnt="2"/>
      <dgm:spPr/>
    </dgm:pt>
    <dgm:pt modelId="{E29BBA59-A76B-4E25-B963-5F637D91BAAD}" type="pres">
      <dgm:prSet presAssocID="{E381A11C-E83B-4E95-966F-AEA5F9512336}" presName="hierRoot4" presStyleCnt="0"/>
      <dgm:spPr/>
    </dgm:pt>
    <dgm:pt modelId="{A7F198E6-B35E-40B6-BC08-0FA2BBAA2052}" type="pres">
      <dgm:prSet presAssocID="{E381A11C-E83B-4E95-966F-AEA5F9512336}" presName="composite4" presStyleCnt="0"/>
      <dgm:spPr/>
    </dgm:pt>
    <dgm:pt modelId="{0BFEB01A-3210-494C-BDE9-1E9466218AE0}" type="pres">
      <dgm:prSet presAssocID="{E381A11C-E83B-4E95-966F-AEA5F9512336}" presName="image4" presStyleLbl="node4" presStyleIdx="1" presStyleCnt="2"/>
      <dgm:spPr>
        <a:ln>
          <a:noFill/>
        </a:ln>
      </dgm:spPr>
    </dgm:pt>
    <dgm:pt modelId="{F0E4A1BD-1C8A-4FF5-A850-9A60D821A968}" type="pres">
      <dgm:prSet presAssocID="{E381A11C-E83B-4E95-966F-AEA5F9512336}" presName="text4" presStyleLbl="revTx" presStyleIdx="6" presStyleCnt="7">
        <dgm:presLayoutVars>
          <dgm:chPref val="3"/>
        </dgm:presLayoutVars>
      </dgm:prSet>
      <dgm:spPr/>
    </dgm:pt>
    <dgm:pt modelId="{8F345521-EB77-4E75-ACA8-30F7BCF8651A}" type="pres">
      <dgm:prSet presAssocID="{E381A11C-E83B-4E95-966F-AEA5F9512336}" presName="hierChild5" presStyleCnt="0"/>
      <dgm:spPr/>
    </dgm:pt>
  </dgm:ptLst>
  <dgm:cxnLst>
    <dgm:cxn modelId="{8F228E19-968A-4E33-B53B-460A66BA6CE5}" srcId="{C9043570-D4A3-45EE-B116-DF76126639F8}" destId="{E29B68A2-FD86-4C9D-8077-AF5AA647E3D7}" srcOrd="0" destOrd="0" parTransId="{2472AD3E-09FC-4D72-8C55-A9B904F82C59}" sibTransId="{5538B96C-3AC2-4CD0-9C47-2FF024C71BAA}"/>
    <dgm:cxn modelId="{9A8BBE28-DE40-4F3F-9D32-1859D4DC187C}" type="presOf" srcId="{2472AD3E-09FC-4D72-8C55-A9B904F82C59}" destId="{27C94A3D-032C-470B-9140-441CB24A231F}" srcOrd="0" destOrd="0" presId="urn:microsoft.com/office/officeart/2009/layout/CirclePictureHierarchy"/>
    <dgm:cxn modelId="{C661652D-B104-4F03-87E1-DCC9725A1672}" type="presOf" srcId="{EBB74209-3D93-49E8-9D36-45906295118F}" destId="{B3DBC35D-ADCE-4AD4-A6BE-622B62D9FC1E}" srcOrd="0" destOrd="0" presId="urn:microsoft.com/office/officeart/2009/layout/CirclePictureHierarchy"/>
    <dgm:cxn modelId="{4FE85864-9CC6-4A0C-9745-4A6CEF25FB65}" srcId="{4598A515-84B4-4DE7-A4BE-3B140D44FF25}" destId="{EBB74209-3D93-49E8-9D36-45906295118F}" srcOrd="0" destOrd="0" parTransId="{B3343538-6668-4FD8-B204-A9C8D8086F77}" sibTransId="{30D9D33A-B8D4-4893-B437-1212A39D5B09}"/>
    <dgm:cxn modelId="{86296C4C-2999-441E-B2FE-0571416D5D11}" srcId="{D8DF694E-E520-4E66-BF6A-DF57C23924B3}" destId="{C9043570-D4A3-45EE-B116-DF76126639F8}" srcOrd="0" destOrd="0" parTransId="{C53F180C-3990-4EC2-8FBB-30C7DB5B99FB}" sibTransId="{6A338505-131A-4FAE-B417-05A8C006B047}"/>
    <dgm:cxn modelId="{50C5E872-1209-4BBF-82A2-CB25103E1D25}" type="presOf" srcId="{E29B68A2-FD86-4C9D-8077-AF5AA647E3D7}" destId="{F202E474-D875-4210-AA22-BBC1890E2E96}" srcOrd="0" destOrd="0" presId="urn:microsoft.com/office/officeart/2009/layout/CirclePictureHierarchy"/>
    <dgm:cxn modelId="{DC0B2173-0874-44F0-82EC-AEA69A153DF6}" type="presOf" srcId="{6A91258F-D759-4000-8F43-FA0B80BF5591}" destId="{3DC8AFA3-643A-498F-963B-760CFB2951ED}" srcOrd="0" destOrd="0" presId="urn:microsoft.com/office/officeart/2009/layout/CirclePictureHierarchy"/>
    <dgm:cxn modelId="{9F348A79-AA9E-4CBF-A85C-31F0AAA05C91}" type="presOf" srcId="{08B07BAB-DB81-4A23-841B-8AD14FEA3219}" destId="{8873ED0D-164C-429E-BF75-59AC76DC96A6}" srcOrd="0" destOrd="0" presId="urn:microsoft.com/office/officeart/2009/layout/CirclePictureHierarchy"/>
    <dgm:cxn modelId="{99B7BA95-1F29-409D-B6A5-CD51EB06AEAC}" type="presOf" srcId="{C9043570-D4A3-45EE-B116-DF76126639F8}" destId="{4F9E72BA-274E-482F-BB71-06766C2628F8}" srcOrd="0" destOrd="0" presId="urn:microsoft.com/office/officeart/2009/layout/CirclePictureHierarchy"/>
    <dgm:cxn modelId="{6EF883A5-F99A-481E-B076-8CDFC3AB451A}" type="presOf" srcId="{D8DF694E-E520-4E66-BF6A-DF57C23924B3}" destId="{3DA23DB5-342F-4473-A1FC-541245F025A7}" srcOrd="0" destOrd="0" presId="urn:microsoft.com/office/officeart/2009/layout/CirclePictureHierarchy"/>
    <dgm:cxn modelId="{5C5750A6-4EBB-4695-9031-BD735307C93D}" srcId="{14B6B0AF-33E1-4DE5-92E9-66A4AF1BD319}" destId="{E381A11C-E83B-4E95-966F-AEA5F9512336}" srcOrd="1" destOrd="0" parTransId="{B3D614AC-1AA0-492F-B88A-79C21520A6DE}" sibTransId="{CBB5C4C9-F7B6-4F5E-8BD2-6605B810BF5F}"/>
    <dgm:cxn modelId="{C58A7FAB-21C3-4A7A-87DD-9050DECFC502}" type="presOf" srcId="{B3D614AC-1AA0-492F-B88A-79C21520A6DE}" destId="{58157AA4-133E-4FBC-9B11-59DE6748C100}" srcOrd="0" destOrd="0" presId="urn:microsoft.com/office/officeart/2009/layout/CirclePictureHierarchy"/>
    <dgm:cxn modelId="{8E1A56AD-0387-43AE-8CCD-337D328C4791}" type="presOf" srcId="{E381A11C-E83B-4E95-966F-AEA5F9512336}" destId="{F0E4A1BD-1C8A-4FF5-A850-9A60D821A968}" srcOrd="0" destOrd="0" presId="urn:microsoft.com/office/officeart/2009/layout/CirclePictureHierarchy"/>
    <dgm:cxn modelId="{EC0587BC-3A64-449D-8CB8-86607DD5F638}" srcId="{C9043570-D4A3-45EE-B116-DF76126639F8}" destId="{4598A515-84B4-4DE7-A4BE-3B140D44FF25}" srcOrd="1" destOrd="0" parTransId="{BF21EB00-ADE0-4C37-9C96-328DB2BF9FAB}" sibTransId="{CBC4A168-65B9-4DA2-A3E5-C3493F6CF5B9}"/>
    <dgm:cxn modelId="{63733CC2-FE0A-406A-B01D-B6F516AC57EC}" type="presOf" srcId="{BF21EB00-ADE0-4C37-9C96-328DB2BF9FAB}" destId="{50EFBBFC-DC54-4BA1-972B-2A9E38033C52}" srcOrd="0" destOrd="0" presId="urn:microsoft.com/office/officeart/2009/layout/CirclePictureHierarchy"/>
    <dgm:cxn modelId="{23AD28D0-6ECD-4D0E-9D19-9E745AE23DC1}" srcId="{4598A515-84B4-4DE7-A4BE-3B140D44FF25}" destId="{14B6B0AF-33E1-4DE5-92E9-66A4AF1BD319}" srcOrd="1" destOrd="0" parTransId="{C2994FD1-162A-47AD-A00B-253AE5894D3D}" sibTransId="{345F5953-9B66-4075-AE66-DFB8D29355D9}"/>
    <dgm:cxn modelId="{1733DEDC-D2E6-40D0-A383-8B72C845EF42}" type="presOf" srcId="{B3343538-6668-4FD8-B204-A9C8D8086F77}" destId="{510A738B-1BB9-4385-B848-5477EA9F348E}" srcOrd="0" destOrd="0" presId="urn:microsoft.com/office/officeart/2009/layout/CirclePictureHierarchy"/>
    <dgm:cxn modelId="{E9C903E7-CDDA-41B8-8CD5-25A3FD7B5102}" type="presOf" srcId="{14B6B0AF-33E1-4DE5-92E9-66A4AF1BD319}" destId="{F623A517-2A2B-443E-B883-5B905E3F5469}" srcOrd="0" destOrd="0" presId="urn:microsoft.com/office/officeart/2009/layout/CirclePictureHierarchy"/>
    <dgm:cxn modelId="{AEB909E8-596B-46EA-A58E-57E37DDBF689}" type="presOf" srcId="{4598A515-84B4-4DE7-A4BE-3B140D44FF25}" destId="{1C003091-100E-4682-BB77-DFFEAB07D1D2}" srcOrd="0" destOrd="0" presId="urn:microsoft.com/office/officeart/2009/layout/CirclePictureHierarchy"/>
    <dgm:cxn modelId="{C0DB40F2-4243-41B6-98EB-11F615894210}" srcId="{14B6B0AF-33E1-4DE5-92E9-66A4AF1BD319}" destId="{6A91258F-D759-4000-8F43-FA0B80BF5591}" srcOrd="0" destOrd="0" parTransId="{08B07BAB-DB81-4A23-841B-8AD14FEA3219}" sibTransId="{9E6D105E-F88D-456F-9616-6EEDF3E7BCF2}"/>
    <dgm:cxn modelId="{6CB8A2F5-D57C-4E1D-BBFF-775A6E9A4697}" type="presOf" srcId="{C2994FD1-162A-47AD-A00B-253AE5894D3D}" destId="{A0ABA442-7A9A-49A1-9C1A-709ED58A3B38}" srcOrd="0" destOrd="0" presId="urn:microsoft.com/office/officeart/2009/layout/CirclePictureHierarchy"/>
    <dgm:cxn modelId="{ED8EFFD4-2E65-472E-A346-BBB22602C0BD}" type="presParOf" srcId="{3DA23DB5-342F-4473-A1FC-541245F025A7}" destId="{AC30AB6C-A320-44B3-BE28-E0E7DA2AE37D}" srcOrd="0" destOrd="0" presId="urn:microsoft.com/office/officeart/2009/layout/CirclePictureHierarchy"/>
    <dgm:cxn modelId="{6C42D51B-8963-497C-9CB2-B950EEF1C97C}" type="presParOf" srcId="{AC30AB6C-A320-44B3-BE28-E0E7DA2AE37D}" destId="{6B830662-DD5E-4EF3-82DC-32D1E392F392}" srcOrd="0" destOrd="0" presId="urn:microsoft.com/office/officeart/2009/layout/CirclePictureHierarchy"/>
    <dgm:cxn modelId="{805FDECE-6D6E-4DD5-B5F1-0B8E6A99B235}" type="presParOf" srcId="{6B830662-DD5E-4EF3-82DC-32D1E392F392}" destId="{921CECA8-3E30-43F3-A9A0-E8451BE4A075}" srcOrd="0" destOrd="0" presId="urn:microsoft.com/office/officeart/2009/layout/CirclePictureHierarchy"/>
    <dgm:cxn modelId="{65F77BA6-A142-497E-9962-A6EE4FE9DD3B}" type="presParOf" srcId="{6B830662-DD5E-4EF3-82DC-32D1E392F392}" destId="{4F9E72BA-274E-482F-BB71-06766C2628F8}" srcOrd="1" destOrd="0" presId="urn:microsoft.com/office/officeart/2009/layout/CirclePictureHierarchy"/>
    <dgm:cxn modelId="{D6065BE6-F9ED-4C87-87C3-8F7B05D9AF2B}" type="presParOf" srcId="{AC30AB6C-A320-44B3-BE28-E0E7DA2AE37D}" destId="{A82A51D6-B149-416B-9BE1-582AC32B2DE4}" srcOrd="1" destOrd="0" presId="urn:microsoft.com/office/officeart/2009/layout/CirclePictureHierarchy"/>
    <dgm:cxn modelId="{67C3265B-FAF7-4F04-8F5A-33C09A57DFC8}" type="presParOf" srcId="{A82A51D6-B149-416B-9BE1-582AC32B2DE4}" destId="{27C94A3D-032C-470B-9140-441CB24A231F}" srcOrd="0" destOrd="0" presId="urn:microsoft.com/office/officeart/2009/layout/CirclePictureHierarchy"/>
    <dgm:cxn modelId="{94C0AFAE-9A7E-4B2E-B62C-A2D3FAB5B7CC}" type="presParOf" srcId="{A82A51D6-B149-416B-9BE1-582AC32B2DE4}" destId="{AC0869AF-6443-4006-94A8-F87920C5ACBC}" srcOrd="1" destOrd="0" presId="urn:microsoft.com/office/officeart/2009/layout/CirclePictureHierarchy"/>
    <dgm:cxn modelId="{AD5EC449-2FE6-420C-AA7D-286F56932F50}" type="presParOf" srcId="{AC0869AF-6443-4006-94A8-F87920C5ACBC}" destId="{8BC96741-B047-46E9-B11F-B655625F6DCF}" srcOrd="0" destOrd="0" presId="urn:microsoft.com/office/officeart/2009/layout/CirclePictureHierarchy"/>
    <dgm:cxn modelId="{7460CEB6-E447-4EA2-A073-19278A2A076F}" type="presParOf" srcId="{8BC96741-B047-46E9-B11F-B655625F6DCF}" destId="{AE4A174D-0F4E-437E-AC52-5685E1CB447D}" srcOrd="0" destOrd="0" presId="urn:microsoft.com/office/officeart/2009/layout/CirclePictureHierarchy"/>
    <dgm:cxn modelId="{FE2A0528-9B0B-47FA-A281-BEDDAE0131AC}" type="presParOf" srcId="{8BC96741-B047-46E9-B11F-B655625F6DCF}" destId="{F202E474-D875-4210-AA22-BBC1890E2E96}" srcOrd="1" destOrd="0" presId="urn:microsoft.com/office/officeart/2009/layout/CirclePictureHierarchy"/>
    <dgm:cxn modelId="{65B2ED3B-E327-4F6E-B461-1A1FEB08BE1B}" type="presParOf" srcId="{AC0869AF-6443-4006-94A8-F87920C5ACBC}" destId="{40533FA9-385D-4049-A23F-CC3F8483FF82}" srcOrd="1" destOrd="0" presId="urn:microsoft.com/office/officeart/2009/layout/CirclePictureHierarchy"/>
    <dgm:cxn modelId="{BDF11F89-01D5-42BF-B77E-6FB51E23CF3E}" type="presParOf" srcId="{A82A51D6-B149-416B-9BE1-582AC32B2DE4}" destId="{50EFBBFC-DC54-4BA1-972B-2A9E38033C52}" srcOrd="2" destOrd="0" presId="urn:microsoft.com/office/officeart/2009/layout/CirclePictureHierarchy"/>
    <dgm:cxn modelId="{A69D13FB-FA6A-4E7F-B857-22EBD13FD74E}" type="presParOf" srcId="{A82A51D6-B149-416B-9BE1-582AC32B2DE4}" destId="{3003ABBB-9C18-4454-A156-C098945EF731}" srcOrd="3" destOrd="0" presId="urn:microsoft.com/office/officeart/2009/layout/CirclePictureHierarchy"/>
    <dgm:cxn modelId="{72001E9C-B3F6-4E53-9486-3A9D2C100F7B}" type="presParOf" srcId="{3003ABBB-9C18-4454-A156-C098945EF731}" destId="{2BB3F097-6391-4E70-9896-67D99E091A79}" srcOrd="0" destOrd="0" presId="urn:microsoft.com/office/officeart/2009/layout/CirclePictureHierarchy"/>
    <dgm:cxn modelId="{79D0018A-C7A8-4444-8787-B4B8BA85DD19}" type="presParOf" srcId="{2BB3F097-6391-4E70-9896-67D99E091A79}" destId="{6CB27CD9-E101-4AF7-94B3-BF6669DB228A}" srcOrd="0" destOrd="0" presId="urn:microsoft.com/office/officeart/2009/layout/CirclePictureHierarchy"/>
    <dgm:cxn modelId="{B105146E-1F13-4652-8283-7DBC1D4DC3D1}" type="presParOf" srcId="{2BB3F097-6391-4E70-9896-67D99E091A79}" destId="{1C003091-100E-4682-BB77-DFFEAB07D1D2}" srcOrd="1" destOrd="0" presId="urn:microsoft.com/office/officeart/2009/layout/CirclePictureHierarchy"/>
    <dgm:cxn modelId="{954F803B-B3BE-43D3-8591-8E21F4992007}" type="presParOf" srcId="{3003ABBB-9C18-4454-A156-C098945EF731}" destId="{BF323C9A-595F-4096-9AAA-12CDA3CEB16E}" srcOrd="1" destOrd="0" presId="urn:microsoft.com/office/officeart/2009/layout/CirclePictureHierarchy"/>
    <dgm:cxn modelId="{D9401F66-6CD1-46FE-B66E-7DC0A7C8B57A}" type="presParOf" srcId="{BF323C9A-595F-4096-9AAA-12CDA3CEB16E}" destId="{510A738B-1BB9-4385-B848-5477EA9F348E}" srcOrd="0" destOrd="0" presId="urn:microsoft.com/office/officeart/2009/layout/CirclePictureHierarchy"/>
    <dgm:cxn modelId="{DBCBA46B-0F03-4D8F-855D-F7108ECF0872}" type="presParOf" srcId="{BF323C9A-595F-4096-9AAA-12CDA3CEB16E}" destId="{B5606E57-3B04-4CDA-9B3E-6A7807564EBC}" srcOrd="1" destOrd="0" presId="urn:microsoft.com/office/officeart/2009/layout/CirclePictureHierarchy"/>
    <dgm:cxn modelId="{9E807748-EDDB-48FC-AFAE-D5E1A45C096E}" type="presParOf" srcId="{B5606E57-3B04-4CDA-9B3E-6A7807564EBC}" destId="{3EF9512A-DB3F-49F9-9980-17CBA3DF6076}" srcOrd="0" destOrd="0" presId="urn:microsoft.com/office/officeart/2009/layout/CirclePictureHierarchy"/>
    <dgm:cxn modelId="{6DD0B6B9-19B9-4079-B342-93A3E48DB071}" type="presParOf" srcId="{3EF9512A-DB3F-49F9-9980-17CBA3DF6076}" destId="{A21E3294-E1C2-484E-BD8C-FA4F6E1A18AA}" srcOrd="0" destOrd="0" presId="urn:microsoft.com/office/officeart/2009/layout/CirclePictureHierarchy"/>
    <dgm:cxn modelId="{5E88EEE9-AD36-4ED4-9B30-A9CD9A0A77C8}" type="presParOf" srcId="{3EF9512A-DB3F-49F9-9980-17CBA3DF6076}" destId="{B3DBC35D-ADCE-4AD4-A6BE-622B62D9FC1E}" srcOrd="1" destOrd="0" presId="urn:microsoft.com/office/officeart/2009/layout/CirclePictureHierarchy"/>
    <dgm:cxn modelId="{ADE78170-3642-4462-91CB-48AC583E4F50}" type="presParOf" srcId="{B5606E57-3B04-4CDA-9B3E-6A7807564EBC}" destId="{83AA950F-28CF-4666-A48A-4D8D16F915AD}" srcOrd="1" destOrd="0" presId="urn:microsoft.com/office/officeart/2009/layout/CirclePictureHierarchy"/>
    <dgm:cxn modelId="{EC723B3A-6922-4C1C-BF9C-BF4951F8C4FF}" type="presParOf" srcId="{BF323C9A-595F-4096-9AAA-12CDA3CEB16E}" destId="{A0ABA442-7A9A-49A1-9C1A-709ED58A3B38}" srcOrd="2" destOrd="0" presId="urn:microsoft.com/office/officeart/2009/layout/CirclePictureHierarchy"/>
    <dgm:cxn modelId="{6F01B378-B387-45AD-9E24-087C16B3D3D4}" type="presParOf" srcId="{BF323C9A-595F-4096-9AAA-12CDA3CEB16E}" destId="{2AF5DB5B-8396-47B8-8148-D69EECA7A798}" srcOrd="3" destOrd="0" presId="urn:microsoft.com/office/officeart/2009/layout/CirclePictureHierarchy"/>
    <dgm:cxn modelId="{E1377B99-F679-4518-80C1-6CE6A37AC2AD}" type="presParOf" srcId="{2AF5DB5B-8396-47B8-8148-D69EECA7A798}" destId="{74FD80FE-4491-4A2E-9166-024BC163AD7D}" srcOrd="0" destOrd="0" presId="urn:microsoft.com/office/officeart/2009/layout/CirclePictureHierarchy"/>
    <dgm:cxn modelId="{CFE82396-13D6-425C-B2CB-06C5B48A6A0A}" type="presParOf" srcId="{74FD80FE-4491-4A2E-9166-024BC163AD7D}" destId="{C048209A-1AD1-43E8-95A5-4D5D4CE9905E}" srcOrd="0" destOrd="0" presId="urn:microsoft.com/office/officeart/2009/layout/CirclePictureHierarchy"/>
    <dgm:cxn modelId="{E8C2A590-0D29-40F7-8CC9-63E5CBD9D986}" type="presParOf" srcId="{74FD80FE-4491-4A2E-9166-024BC163AD7D}" destId="{F623A517-2A2B-443E-B883-5B905E3F5469}" srcOrd="1" destOrd="0" presId="urn:microsoft.com/office/officeart/2009/layout/CirclePictureHierarchy"/>
    <dgm:cxn modelId="{4923C7A3-E39A-45C1-BA6A-0388708D7D61}" type="presParOf" srcId="{2AF5DB5B-8396-47B8-8148-D69EECA7A798}" destId="{E3AC777B-2E55-42B2-8292-D31F48D7B1F0}" srcOrd="1" destOrd="0" presId="urn:microsoft.com/office/officeart/2009/layout/CirclePictureHierarchy"/>
    <dgm:cxn modelId="{6BB01645-9F06-424D-B89B-4B14E7FEEF3B}" type="presParOf" srcId="{E3AC777B-2E55-42B2-8292-D31F48D7B1F0}" destId="{8873ED0D-164C-429E-BF75-59AC76DC96A6}" srcOrd="0" destOrd="0" presId="urn:microsoft.com/office/officeart/2009/layout/CirclePictureHierarchy"/>
    <dgm:cxn modelId="{61876A3E-07A8-48E1-9E50-D92F833A7CB6}" type="presParOf" srcId="{E3AC777B-2E55-42B2-8292-D31F48D7B1F0}" destId="{B8653B7D-5001-4CC6-A021-B8F468E65B36}" srcOrd="1" destOrd="0" presId="urn:microsoft.com/office/officeart/2009/layout/CirclePictureHierarchy"/>
    <dgm:cxn modelId="{2E231BD1-150A-4AF7-BA52-1DA17AA22680}" type="presParOf" srcId="{B8653B7D-5001-4CC6-A021-B8F468E65B36}" destId="{57756432-611F-423E-8DBC-ABF5F4B62B45}" srcOrd="0" destOrd="0" presId="urn:microsoft.com/office/officeart/2009/layout/CirclePictureHierarchy"/>
    <dgm:cxn modelId="{CFA3A89D-D04C-4023-A68E-D372AC5A1426}" type="presParOf" srcId="{57756432-611F-423E-8DBC-ABF5F4B62B45}" destId="{B157F6BE-03BE-48DF-8DAB-C027F4DED9A7}" srcOrd="0" destOrd="0" presId="urn:microsoft.com/office/officeart/2009/layout/CirclePictureHierarchy"/>
    <dgm:cxn modelId="{E7753979-DDD3-43A5-A11D-3ED17E877DA8}" type="presParOf" srcId="{57756432-611F-423E-8DBC-ABF5F4B62B45}" destId="{3DC8AFA3-643A-498F-963B-760CFB2951ED}" srcOrd="1" destOrd="0" presId="urn:microsoft.com/office/officeart/2009/layout/CirclePictureHierarchy"/>
    <dgm:cxn modelId="{827042EC-3A6E-4B82-8412-1BDBB18F7F27}" type="presParOf" srcId="{B8653B7D-5001-4CC6-A021-B8F468E65B36}" destId="{6CE0827F-4594-451C-A727-4490B060F17A}" srcOrd="1" destOrd="0" presId="urn:microsoft.com/office/officeart/2009/layout/CirclePictureHierarchy"/>
    <dgm:cxn modelId="{2BC2AA3C-06F0-4BCC-9E04-8B2CD99316E2}" type="presParOf" srcId="{E3AC777B-2E55-42B2-8292-D31F48D7B1F0}" destId="{58157AA4-133E-4FBC-9B11-59DE6748C100}" srcOrd="2" destOrd="0" presId="urn:microsoft.com/office/officeart/2009/layout/CirclePictureHierarchy"/>
    <dgm:cxn modelId="{BF69FFD6-CB5E-4F50-B83E-E845851F9CF9}" type="presParOf" srcId="{E3AC777B-2E55-42B2-8292-D31F48D7B1F0}" destId="{E29BBA59-A76B-4E25-B963-5F637D91BAAD}" srcOrd="3" destOrd="0" presId="urn:microsoft.com/office/officeart/2009/layout/CirclePictureHierarchy"/>
    <dgm:cxn modelId="{E05C4135-9243-432B-A080-ED1880966651}" type="presParOf" srcId="{E29BBA59-A76B-4E25-B963-5F637D91BAAD}" destId="{A7F198E6-B35E-40B6-BC08-0FA2BBAA2052}" srcOrd="0" destOrd="0" presId="urn:microsoft.com/office/officeart/2009/layout/CirclePictureHierarchy"/>
    <dgm:cxn modelId="{FCC72940-8185-408E-AE16-669224AE552C}" type="presParOf" srcId="{A7F198E6-B35E-40B6-BC08-0FA2BBAA2052}" destId="{0BFEB01A-3210-494C-BDE9-1E9466218AE0}" srcOrd="0" destOrd="0" presId="urn:microsoft.com/office/officeart/2009/layout/CirclePictureHierarchy"/>
    <dgm:cxn modelId="{BF9CEA21-F5F8-484C-AB8B-488B0D680C5F}" type="presParOf" srcId="{A7F198E6-B35E-40B6-BC08-0FA2BBAA2052}" destId="{F0E4A1BD-1C8A-4FF5-A850-9A60D821A968}" srcOrd="1" destOrd="0" presId="urn:microsoft.com/office/officeart/2009/layout/CirclePictureHierarchy"/>
    <dgm:cxn modelId="{23EAA21B-E9AA-4462-ACC5-4A420D8E4A0B}" type="presParOf" srcId="{E29BBA59-A76B-4E25-B963-5F637D91BAAD}" destId="{8F345521-EB77-4E75-ACA8-30F7BCF8651A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8DF694E-E520-4E66-BF6A-DF57C23924B3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9043570-D4A3-45EE-B116-DF76126639F8}">
      <dgm:prSet phldrT="[Text]" custT="1"/>
      <dgm:spPr/>
      <dgm:t>
        <a:bodyPr/>
        <a:lstStyle/>
        <a:p>
          <a:r>
            <a:rPr lang="pt-PT" sz="1600" b="0" i="1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dirty="0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53F180C-3990-4EC2-8FBB-30C7DB5B99FB}" type="parTrans" cxnId="{86296C4C-2999-441E-B2FE-0571416D5D11}">
      <dgm:prSet/>
      <dgm:spPr/>
      <dgm:t>
        <a:bodyPr/>
        <a:lstStyle/>
        <a:p>
          <a:endParaRPr lang="en-US"/>
        </a:p>
      </dgm:t>
    </dgm:pt>
    <dgm:pt modelId="{6A338505-131A-4FAE-B417-05A8C006B047}" type="sibTrans" cxnId="{86296C4C-2999-441E-B2FE-0571416D5D11}">
      <dgm:prSet/>
      <dgm:spPr/>
      <dgm:t>
        <a:bodyPr/>
        <a:lstStyle/>
        <a:p>
          <a:endParaRPr lang="en-US"/>
        </a:p>
      </dgm:t>
    </dgm:pt>
    <dgm:pt modelId="{E29B68A2-FD86-4C9D-8077-AF5AA647E3D7}">
      <dgm:prSet phldrT="[Text]"/>
      <dgm:spPr/>
      <dgm:t>
        <a:bodyPr/>
        <a:lstStyle/>
        <a:p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b="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b="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b="0" dirty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2472AD3E-09FC-4D72-8C55-A9B904F82C59}" type="parTrans" cxnId="{8F228E19-968A-4E33-B53B-460A66BA6CE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5538B96C-3AC2-4CD0-9C47-2FF024C71BAA}" type="sibTrans" cxnId="{8F228E19-968A-4E33-B53B-460A66BA6CE5}">
      <dgm:prSet/>
      <dgm:spPr/>
      <dgm:t>
        <a:bodyPr/>
        <a:lstStyle/>
        <a:p>
          <a:endParaRPr lang="en-US"/>
        </a:p>
      </dgm:t>
    </dgm:pt>
    <dgm:pt modelId="{4598A515-84B4-4DE7-A4BE-3B140D44FF25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BF21EB00-ADE0-4C37-9C96-328DB2BF9FAB}" type="parTrans" cxnId="{EC0587BC-3A64-449D-8CB8-86607DD5F638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C4A168-65B9-4DA2-A3E5-C3493F6CF5B9}" type="sibTrans" cxnId="{EC0587BC-3A64-449D-8CB8-86607DD5F638}">
      <dgm:prSet/>
      <dgm:spPr/>
      <dgm:t>
        <a:bodyPr/>
        <a:lstStyle/>
        <a:p>
          <a:endParaRPr lang="en-US"/>
        </a:p>
      </dgm:t>
    </dgm:pt>
    <dgm:pt modelId="{14B6B0AF-33E1-4DE5-92E9-66A4AF1BD319}">
      <dgm:prSet phldrT="[Text]" custT="1"/>
      <dgm:spPr/>
      <dgm:t>
        <a:bodyPr/>
        <a:lstStyle/>
        <a:p>
          <a:r>
            <a:rPr lang="pt-PT" sz="1600" b="0" i="1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>
            <a:solidFill>
              <a:schemeClr val="bg1"/>
            </a:solidFill>
            <a:latin typeface="Franklin Gothic Book" panose="020B0503020102020204" pitchFamily="34" charset="0"/>
          </a:endParaRPr>
        </a:p>
      </dgm:t>
    </dgm:pt>
    <dgm:pt modelId="{C2994FD1-162A-47AD-A00B-253AE5894D3D}" type="parTrans" cxnId="{23AD28D0-6ECD-4D0E-9D19-9E745AE23DC1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45F5953-9B66-4075-AE66-DFB8D29355D9}" type="sibTrans" cxnId="{23AD28D0-6ECD-4D0E-9D19-9E745AE23DC1}">
      <dgm:prSet/>
      <dgm:spPr/>
      <dgm:t>
        <a:bodyPr/>
        <a:lstStyle/>
        <a:p>
          <a:endParaRPr lang="en-US"/>
        </a:p>
      </dgm:t>
    </dgm:pt>
    <dgm:pt modelId="{EBB74209-3D93-49E8-9D36-45906295118F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b="0" i="0">
            <a:solidFill>
              <a:schemeClr val="bg1"/>
            </a:solidFill>
            <a:latin typeface="Franklin Gothic Demi Cond" panose="020B0706030402020204" pitchFamily="34" charset="0"/>
          </a:endParaRPr>
        </a:p>
      </dgm:t>
    </dgm:pt>
    <dgm:pt modelId="{B3343538-6668-4FD8-B204-A9C8D8086F77}" type="parTrans" cxnId="{4FE85864-9CC6-4A0C-9745-4A6CEF25FB65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30D9D33A-B8D4-4893-B437-1212A39D5B09}" type="sibTrans" cxnId="{4FE85864-9CC6-4A0C-9745-4A6CEF25FB65}">
      <dgm:prSet/>
      <dgm:spPr/>
      <dgm:t>
        <a:bodyPr/>
        <a:lstStyle/>
        <a:p>
          <a:endParaRPr lang="en-US"/>
        </a:p>
      </dgm:t>
    </dgm:pt>
    <dgm:pt modelId="{6A91258F-D759-4000-8F43-FA0B80BF5591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gm:t>
    </dgm:pt>
    <dgm:pt modelId="{08B07BAB-DB81-4A23-841B-8AD14FEA3219}" type="parTrans" cxnId="{C0DB40F2-4243-41B6-98EB-11F615894210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9E6D105E-F88D-456F-9616-6EEDF3E7BCF2}" type="sibTrans" cxnId="{C0DB40F2-4243-41B6-98EB-11F615894210}">
      <dgm:prSet/>
      <dgm:spPr/>
      <dgm:t>
        <a:bodyPr/>
        <a:lstStyle/>
        <a:p>
          <a:endParaRPr lang="en-US"/>
        </a:p>
      </dgm:t>
    </dgm:pt>
    <dgm:pt modelId="{E381A11C-E83B-4E95-966F-AEA5F9512336}">
      <dgm:prSet phldrT="[Text]"/>
      <dgm:spPr/>
      <dgm:t>
        <a:bodyPr/>
        <a:lstStyle/>
        <a:p>
          <a:r>
            <a:rPr lang="pt-PT" b="0" i="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gm:t>
    </dgm:pt>
    <dgm:pt modelId="{B3D614AC-1AA0-492F-B88A-79C21520A6DE}" type="parTrans" cxnId="{5C5750A6-4EBB-4695-9031-BD735307C93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CBB5C4C9-F7B6-4F5E-8BD2-6605B810BF5F}" type="sibTrans" cxnId="{5C5750A6-4EBB-4695-9031-BD735307C93D}">
      <dgm:prSet/>
      <dgm:spPr/>
      <dgm:t>
        <a:bodyPr/>
        <a:lstStyle/>
        <a:p>
          <a:endParaRPr lang="en-US"/>
        </a:p>
      </dgm:t>
    </dgm:pt>
    <dgm:pt modelId="{3DA23DB5-342F-4473-A1FC-541245F025A7}" type="pres">
      <dgm:prSet presAssocID="{D8DF694E-E520-4E66-BF6A-DF57C23924B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30AB6C-A320-44B3-BE28-E0E7DA2AE37D}" type="pres">
      <dgm:prSet presAssocID="{C9043570-D4A3-45EE-B116-DF76126639F8}" presName="hierRoot1" presStyleCnt="0"/>
      <dgm:spPr/>
    </dgm:pt>
    <dgm:pt modelId="{6B830662-DD5E-4EF3-82DC-32D1E392F392}" type="pres">
      <dgm:prSet presAssocID="{C9043570-D4A3-45EE-B116-DF76126639F8}" presName="composite" presStyleCnt="0"/>
      <dgm:spPr/>
    </dgm:pt>
    <dgm:pt modelId="{921CECA8-3E30-43F3-A9A0-E8451BE4A075}" type="pres">
      <dgm:prSet presAssocID="{C9043570-D4A3-45EE-B116-DF76126639F8}" presName="image" presStyleLbl="node0" presStyleIdx="0" presStyleCnt="1"/>
      <dgm:spPr>
        <a:solidFill>
          <a:srgbClr val="C00000"/>
        </a:solidFill>
        <a:ln>
          <a:noFill/>
        </a:ln>
      </dgm:spPr>
    </dgm:pt>
    <dgm:pt modelId="{4F9E72BA-274E-482F-BB71-06766C2628F8}" type="pres">
      <dgm:prSet presAssocID="{C9043570-D4A3-45EE-B116-DF76126639F8}" presName="text" presStyleLbl="revTx" presStyleIdx="0" presStyleCnt="7">
        <dgm:presLayoutVars>
          <dgm:chPref val="3"/>
        </dgm:presLayoutVars>
      </dgm:prSet>
      <dgm:spPr/>
    </dgm:pt>
    <dgm:pt modelId="{A82A51D6-B149-416B-9BE1-582AC32B2DE4}" type="pres">
      <dgm:prSet presAssocID="{C9043570-D4A3-45EE-B116-DF76126639F8}" presName="hierChild2" presStyleCnt="0"/>
      <dgm:spPr/>
    </dgm:pt>
    <dgm:pt modelId="{27C94A3D-032C-470B-9140-441CB24A231F}" type="pres">
      <dgm:prSet presAssocID="{2472AD3E-09FC-4D72-8C55-A9B904F82C59}" presName="Name10" presStyleLbl="parChTrans1D2" presStyleIdx="0" presStyleCnt="2"/>
      <dgm:spPr/>
    </dgm:pt>
    <dgm:pt modelId="{AC0869AF-6443-4006-94A8-F87920C5ACBC}" type="pres">
      <dgm:prSet presAssocID="{E29B68A2-FD86-4C9D-8077-AF5AA647E3D7}" presName="hierRoot2" presStyleCnt="0"/>
      <dgm:spPr/>
    </dgm:pt>
    <dgm:pt modelId="{8BC96741-B047-46E9-B11F-B655625F6DCF}" type="pres">
      <dgm:prSet presAssocID="{E29B68A2-FD86-4C9D-8077-AF5AA647E3D7}" presName="composite2" presStyleCnt="0"/>
      <dgm:spPr/>
    </dgm:pt>
    <dgm:pt modelId="{AE4A174D-0F4E-437E-AC52-5685E1CB447D}" type="pres">
      <dgm:prSet presAssocID="{E29B68A2-FD86-4C9D-8077-AF5AA647E3D7}" presName="image2" presStyleLbl="node2" presStyleIdx="0" presStyleCnt="2"/>
      <dgm:spPr>
        <a:ln>
          <a:noFill/>
        </a:ln>
      </dgm:spPr>
    </dgm:pt>
    <dgm:pt modelId="{F202E474-D875-4210-AA22-BBC1890E2E96}" type="pres">
      <dgm:prSet presAssocID="{E29B68A2-FD86-4C9D-8077-AF5AA647E3D7}" presName="text2" presStyleLbl="revTx" presStyleIdx="1" presStyleCnt="7">
        <dgm:presLayoutVars>
          <dgm:chPref val="3"/>
        </dgm:presLayoutVars>
      </dgm:prSet>
      <dgm:spPr/>
    </dgm:pt>
    <dgm:pt modelId="{40533FA9-385D-4049-A23F-CC3F8483FF82}" type="pres">
      <dgm:prSet presAssocID="{E29B68A2-FD86-4C9D-8077-AF5AA647E3D7}" presName="hierChild3" presStyleCnt="0"/>
      <dgm:spPr/>
    </dgm:pt>
    <dgm:pt modelId="{50EFBBFC-DC54-4BA1-972B-2A9E38033C52}" type="pres">
      <dgm:prSet presAssocID="{BF21EB00-ADE0-4C37-9C96-328DB2BF9FAB}" presName="Name10" presStyleLbl="parChTrans1D2" presStyleIdx="1" presStyleCnt="2"/>
      <dgm:spPr/>
    </dgm:pt>
    <dgm:pt modelId="{3003ABBB-9C18-4454-A156-C098945EF731}" type="pres">
      <dgm:prSet presAssocID="{4598A515-84B4-4DE7-A4BE-3B140D44FF25}" presName="hierRoot2" presStyleCnt="0"/>
      <dgm:spPr/>
    </dgm:pt>
    <dgm:pt modelId="{2BB3F097-6391-4E70-9896-67D99E091A79}" type="pres">
      <dgm:prSet presAssocID="{4598A515-84B4-4DE7-A4BE-3B140D44FF25}" presName="composite2" presStyleCnt="0"/>
      <dgm:spPr/>
    </dgm:pt>
    <dgm:pt modelId="{6CB27CD9-E101-4AF7-94B3-BF6669DB228A}" type="pres">
      <dgm:prSet presAssocID="{4598A515-84B4-4DE7-A4BE-3B140D44FF25}" presName="image2" presStyleLbl="node2" presStyleIdx="1" presStyleCnt="2"/>
      <dgm:spPr>
        <a:ln>
          <a:noFill/>
        </a:ln>
      </dgm:spPr>
    </dgm:pt>
    <dgm:pt modelId="{1C003091-100E-4682-BB77-DFFEAB07D1D2}" type="pres">
      <dgm:prSet presAssocID="{4598A515-84B4-4DE7-A4BE-3B140D44FF25}" presName="text2" presStyleLbl="revTx" presStyleIdx="2" presStyleCnt="7">
        <dgm:presLayoutVars>
          <dgm:chPref val="3"/>
        </dgm:presLayoutVars>
      </dgm:prSet>
      <dgm:spPr/>
    </dgm:pt>
    <dgm:pt modelId="{BF323C9A-595F-4096-9AAA-12CDA3CEB16E}" type="pres">
      <dgm:prSet presAssocID="{4598A515-84B4-4DE7-A4BE-3B140D44FF25}" presName="hierChild3" presStyleCnt="0"/>
      <dgm:spPr/>
    </dgm:pt>
    <dgm:pt modelId="{510A738B-1BB9-4385-B848-5477EA9F348E}" type="pres">
      <dgm:prSet presAssocID="{B3343538-6668-4FD8-B204-A9C8D8086F77}" presName="Name17" presStyleLbl="parChTrans1D3" presStyleIdx="0" presStyleCnt="2"/>
      <dgm:spPr/>
    </dgm:pt>
    <dgm:pt modelId="{B5606E57-3B04-4CDA-9B3E-6A7807564EBC}" type="pres">
      <dgm:prSet presAssocID="{EBB74209-3D93-49E8-9D36-45906295118F}" presName="hierRoot3" presStyleCnt="0"/>
      <dgm:spPr/>
    </dgm:pt>
    <dgm:pt modelId="{3EF9512A-DB3F-49F9-9980-17CBA3DF6076}" type="pres">
      <dgm:prSet presAssocID="{EBB74209-3D93-49E8-9D36-45906295118F}" presName="composite3" presStyleCnt="0"/>
      <dgm:spPr/>
    </dgm:pt>
    <dgm:pt modelId="{A21E3294-E1C2-484E-BD8C-FA4F6E1A18AA}" type="pres">
      <dgm:prSet presAssocID="{EBB74209-3D93-49E8-9D36-45906295118F}" presName="image3" presStyleLbl="node3" presStyleIdx="0" presStyleCnt="2"/>
      <dgm:spPr>
        <a:ln>
          <a:noFill/>
        </a:ln>
      </dgm:spPr>
    </dgm:pt>
    <dgm:pt modelId="{B3DBC35D-ADCE-4AD4-A6BE-622B62D9FC1E}" type="pres">
      <dgm:prSet presAssocID="{EBB74209-3D93-49E8-9D36-45906295118F}" presName="text3" presStyleLbl="revTx" presStyleIdx="3" presStyleCnt="7">
        <dgm:presLayoutVars>
          <dgm:chPref val="3"/>
        </dgm:presLayoutVars>
      </dgm:prSet>
      <dgm:spPr/>
    </dgm:pt>
    <dgm:pt modelId="{83AA950F-28CF-4666-A48A-4D8D16F915AD}" type="pres">
      <dgm:prSet presAssocID="{EBB74209-3D93-49E8-9D36-45906295118F}" presName="hierChild4" presStyleCnt="0"/>
      <dgm:spPr/>
    </dgm:pt>
    <dgm:pt modelId="{A0ABA442-7A9A-49A1-9C1A-709ED58A3B38}" type="pres">
      <dgm:prSet presAssocID="{C2994FD1-162A-47AD-A00B-253AE5894D3D}" presName="Name17" presStyleLbl="parChTrans1D3" presStyleIdx="1" presStyleCnt="2"/>
      <dgm:spPr/>
    </dgm:pt>
    <dgm:pt modelId="{2AF5DB5B-8396-47B8-8148-D69EECA7A798}" type="pres">
      <dgm:prSet presAssocID="{14B6B0AF-33E1-4DE5-92E9-66A4AF1BD319}" presName="hierRoot3" presStyleCnt="0"/>
      <dgm:spPr/>
    </dgm:pt>
    <dgm:pt modelId="{74FD80FE-4491-4A2E-9166-024BC163AD7D}" type="pres">
      <dgm:prSet presAssocID="{14B6B0AF-33E1-4DE5-92E9-66A4AF1BD319}" presName="composite3" presStyleCnt="0"/>
      <dgm:spPr/>
    </dgm:pt>
    <dgm:pt modelId="{C048209A-1AD1-43E8-95A5-4D5D4CE9905E}" type="pres">
      <dgm:prSet presAssocID="{14B6B0AF-33E1-4DE5-92E9-66A4AF1BD319}" presName="image3" presStyleLbl="node3" presStyleIdx="1" presStyleCnt="2"/>
      <dgm:spPr>
        <a:ln>
          <a:noFill/>
        </a:ln>
      </dgm:spPr>
    </dgm:pt>
    <dgm:pt modelId="{F623A517-2A2B-443E-B883-5B905E3F5469}" type="pres">
      <dgm:prSet presAssocID="{14B6B0AF-33E1-4DE5-92E9-66A4AF1BD319}" presName="text3" presStyleLbl="revTx" presStyleIdx="4" presStyleCnt="7">
        <dgm:presLayoutVars>
          <dgm:chPref val="3"/>
        </dgm:presLayoutVars>
      </dgm:prSet>
      <dgm:spPr/>
    </dgm:pt>
    <dgm:pt modelId="{E3AC777B-2E55-42B2-8292-D31F48D7B1F0}" type="pres">
      <dgm:prSet presAssocID="{14B6B0AF-33E1-4DE5-92E9-66A4AF1BD319}" presName="hierChild4" presStyleCnt="0"/>
      <dgm:spPr/>
    </dgm:pt>
    <dgm:pt modelId="{8873ED0D-164C-429E-BF75-59AC76DC96A6}" type="pres">
      <dgm:prSet presAssocID="{08B07BAB-DB81-4A23-841B-8AD14FEA3219}" presName="Name23" presStyleLbl="parChTrans1D4" presStyleIdx="0" presStyleCnt="2"/>
      <dgm:spPr/>
    </dgm:pt>
    <dgm:pt modelId="{B8653B7D-5001-4CC6-A021-B8F468E65B36}" type="pres">
      <dgm:prSet presAssocID="{6A91258F-D759-4000-8F43-FA0B80BF5591}" presName="hierRoot4" presStyleCnt="0"/>
      <dgm:spPr/>
    </dgm:pt>
    <dgm:pt modelId="{57756432-611F-423E-8DBC-ABF5F4B62B45}" type="pres">
      <dgm:prSet presAssocID="{6A91258F-D759-4000-8F43-FA0B80BF5591}" presName="composite4" presStyleCnt="0"/>
      <dgm:spPr/>
    </dgm:pt>
    <dgm:pt modelId="{B157F6BE-03BE-48DF-8DAB-C027F4DED9A7}" type="pres">
      <dgm:prSet presAssocID="{6A91258F-D759-4000-8F43-FA0B80BF5591}" presName="image4" presStyleLbl="node4" presStyleIdx="0" presStyleCnt="2"/>
      <dgm:spPr>
        <a:ln>
          <a:noFill/>
        </a:ln>
      </dgm:spPr>
    </dgm:pt>
    <dgm:pt modelId="{3DC8AFA3-643A-498F-963B-760CFB2951ED}" type="pres">
      <dgm:prSet presAssocID="{6A91258F-D759-4000-8F43-FA0B80BF5591}" presName="text4" presStyleLbl="revTx" presStyleIdx="5" presStyleCnt="7">
        <dgm:presLayoutVars>
          <dgm:chPref val="3"/>
        </dgm:presLayoutVars>
      </dgm:prSet>
      <dgm:spPr/>
    </dgm:pt>
    <dgm:pt modelId="{6CE0827F-4594-451C-A727-4490B060F17A}" type="pres">
      <dgm:prSet presAssocID="{6A91258F-D759-4000-8F43-FA0B80BF5591}" presName="hierChild5" presStyleCnt="0"/>
      <dgm:spPr/>
    </dgm:pt>
    <dgm:pt modelId="{58157AA4-133E-4FBC-9B11-59DE6748C100}" type="pres">
      <dgm:prSet presAssocID="{B3D614AC-1AA0-492F-B88A-79C21520A6DE}" presName="Name23" presStyleLbl="parChTrans1D4" presStyleIdx="1" presStyleCnt="2"/>
      <dgm:spPr/>
    </dgm:pt>
    <dgm:pt modelId="{E29BBA59-A76B-4E25-B963-5F637D91BAAD}" type="pres">
      <dgm:prSet presAssocID="{E381A11C-E83B-4E95-966F-AEA5F9512336}" presName="hierRoot4" presStyleCnt="0"/>
      <dgm:spPr/>
    </dgm:pt>
    <dgm:pt modelId="{A7F198E6-B35E-40B6-BC08-0FA2BBAA2052}" type="pres">
      <dgm:prSet presAssocID="{E381A11C-E83B-4E95-966F-AEA5F9512336}" presName="composite4" presStyleCnt="0"/>
      <dgm:spPr/>
    </dgm:pt>
    <dgm:pt modelId="{0BFEB01A-3210-494C-BDE9-1E9466218AE0}" type="pres">
      <dgm:prSet presAssocID="{E381A11C-E83B-4E95-966F-AEA5F9512336}" presName="image4" presStyleLbl="node4" presStyleIdx="1" presStyleCnt="2"/>
      <dgm:spPr>
        <a:ln>
          <a:noFill/>
        </a:ln>
      </dgm:spPr>
    </dgm:pt>
    <dgm:pt modelId="{F0E4A1BD-1C8A-4FF5-A850-9A60D821A968}" type="pres">
      <dgm:prSet presAssocID="{E381A11C-E83B-4E95-966F-AEA5F9512336}" presName="text4" presStyleLbl="revTx" presStyleIdx="6" presStyleCnt="7">
        <dgm:presLayoutVars>
          <dgm:chPref val="3"/>
        </dgm:presLayoutVars>
      </dgm:prSet>
      <dgm:spPr/>
    </dgm:pt>
    <dgm:pt modelId="{8F345521-EB77-4E75-ACA8-30F7BCF8651A}" type="pres">
      <dgm:prSet presAssocID="{E381A11C-E83B-4E95-966F-AEA5F9512336}" presName="hierChild5" presStyleCnt="0"/>
      <dgm:spPr/>
    </dgm:pt>
  </dgm:ptLst>
  <dgm:cxnLst>
    <dgm:cxn modelId="{8F228E19-968A-4E33-B53B-460A66BA6CE5}" srcId="{C9043570-D4A3-45EE-B116-DF76126639F8}" destId="{E29B68A2-FD86-4C9D-8077-AF5AA647E3D7}" srcOrd="0" destOrd="0" parTransId="{2472AD3E-09FC-4D72-8C55-A9B904F82C59}" sibTransId="{5538B96C-3AC2-4CD0-9C47-2FF024C71BAA}"/>
    <dgm:cxn modelId="{9A8BBE28-DE40-4F3F-9D32-1859D4DC187C}" type="presOf" srcId="{2472AD3E-09FC-4D72-8C55-A9B904F82C59}" destId="{27C94A3D-032C-470B-9140-441CB24A231F}" srcOrd="0" destOrd="0" presId="urn:microsoft.com/office/officeart/2009/layout/CirclePictureHierarchy"/>
    <dgm:cxn modelId="{C661652D-B104-4F03-87E1-DCC9725A1672}" type="presOf" srcId="{EBB74209-3D93-49E8-9D36-45906295118F}" destId="{B3DBC35D-ADCE-4AD4-A6BE-622B62D9FC1E}" srcOrd="0" destOrd="0" presId="urn:microsoft.com/office/officeart/2009/layout/CirclePictureHierarchy"/>
    <dgm:cxn modelId="{4FE85864-9CC6-4A0C-9745-4A6CEF25FB65}" srcId="{4598A515-84B4-4DE7-A4BE-3B140D44FF25}" destId="{EBB74209-3D93-49E8-9D36-45906295118F}" srcOrd="0" destOrd="0" parTransId="{B3343538-6668-4FD8-B204-A9C8D8086F77}" sibTransId="{30D9D33A-B8D4-4893-B437-1212A39D5B09}"/>
    <dgm:cxn modelId="{86296C4C-2999-441E-B2FE-0571416D5D11}" srcId="{D8DF694E-E520-4E66-BF6A-DF57C23924B3}" destId="{C9043570-D4A3-45EE-B116-DF76126639F8}" srcOrd="0" destOrd="0" parTransId="{C53F180C-3990-4EC2-8FBB-30C7DB5B99FB}" sibTransId="{6A338505-131A-4FAE-B417-05A8C006B047}"/>
    <dgm:cxn modelId="{50C5E872-1209-4BBF-82A2-CB25103E1D25}" type="presOf" srcId="{E29B68A2-FD86-4C9D-8077-AF5AA647E3D7}" destId="{F202E474-D875-4210-AA22-BBC1890E2E96}" srcOrd="0" destOrd="0" presId="urn:microsoft.com/office/officeart/2009/layout/CirclePictureHierarchy"/>
    <dgm:cxn modelId="{DC0B2173-0874-44F0-82EC-AEA69A153DF6}" type="presOf" srcId="{6A91258F-D759-4000-8F43-FA0B80BF5591}" destId="{3DC8AFA3-643A-498F-963B-760CFB2951ED}" srcOrd="0" destOrd="0" presId="urn:microsoft.com/office/officeart/2009/layout/CirclePictureHierarchy"/>
    <dgm:cxn modelId="{9F348A79-AA9E-4CBF-A85C-31F0AAA05C91}" type="presOf" srcId="{08B07BAB-DB81-4A23-841B-8AD14FEA3219}" destId="{8873ED0D-164C-429E-BF75-59AC76DC96A6}" srcOrd="0" destOrd="0" presId="urn:microsoft.com/office/officeart/2009/layout/CirclePictureHierarchy"/>
    <dgm:cxn modelId="{99B7BA95-1F29-409D-B6A5-CD51EB06AEAC}" type="presOf" srcId="{C9043570-D4A3-45EE-B116-DF76126639F8}" destId="{4F9E72BA-274E-482F-BB71-06766C2628F8}" srcOrd="0" destOrd="0" presId="urn:microsoft.com/office/officeart/2009/layout/CirclePictureHierarchy"/>
    <dgm:cxn modelId="{6EF883A5-F99A-481E-B076-8CDFC3AB451A}" type="presOf" srcId="{D8DF694E-E520-4E66-BF6A-DF57C23924B3}" destId="{3DA23DB5-342F-4473-A1FC-541245F025A7}" srcOrd="0" destOrd="0" presId="urn:microsoft.com/office/officeart/2009/layout/CirclePictureHierarchy"/>
    <dgm:cxn modelId="{5C5750A6-4EBB-4695-9031-BD735307C93D}" srcId="{14B6B0AF-33E1-4DE5-92E9-66A4AF1BD319}" destId="{E381A11C-E83B-4E95-966F-AEA5F9512336}" srcOrd="1" destOrd="0" parTransId="{B3D614AC-1AA0-492F-B88A-79C21520A6DE}" sibTransId="{CBB5C4C9-F7B6-4F5E-8BD2-6605B810BF5F}"/>
    <dgm:cxn modelId="{C58A7FAB-21C3-4A7A-87DD-9050DECFC502}" type="presOf" srcId="{B3D614AC-1AA0-492F-B88A-79C21520A6DE}" destId="{58157AA4-133E-4FBC-9B11-59DE6748C100}" srcOrd="0" destOrd="0" presId="urn:microsoft.com/office/officeart/2009/layout/CirclePictureHierarchy"/>
    <dgm:cxn modelId="{8E1A56AD-0387-43AE-8CCD-337D328C4791}" type="presOf" srcId="{E381A11C-E83B-4E95-966F-AEA5F9512336}" destId="{F0E4A1BD-1C8A-4FF5-A850-9A60D821A968}" srcOrd="0" destOrd="0" presId="urn:microsoft.com/office/officeart/2009/layout/CirclePictureHierarchy"/>
    <dgm:cxn modelId="{EC0587BC-3A64-449D-8CB8-86607DD5F638}" srcId="{C9043570-D4A3-45EE-B116-DF76126639F8}" destId="{4598A515-84B4-4DE7-A4BE-3B140D44FF25}" srcOrd="1" destOrd="0" parTransId="{BF21EB00-ADE0-4C37-9C96-328DB2BF9FAB}" sibTransId="{CBC4A168-65B9-4DA2-A3E5-C3493F6CF5B9}"/>
    <dgm:cxn modelId="{63733CC2-FE0A-406A-B01D-B6F516AC57EC}" type="presOf" srcId="{BF21EB00-ADE0-4C37-9C96-328DB2BF9FAB}" destId="{50EFBBFC-DC54-4BA1-972B-2A9E38033C52}" srcOrd="0" destOrd="0" presId="urn:microsoft.com/office/officeart/2009/layout/CirclePictureHierarchy"/>
    <dgm:cxn modelId="{23AD28D0-6ECD-4D0E-9D19-9E745AE23DC1}" srcId="{4598A515-84B4-4DE7-A4BE-3B140D44FF25}" destId="{14B6B0AF-33E1-4DE5-92E9-66A4AF1BD319}" srcOrd="1" destOrd="0" parTransId="{C2994FD1-162A-47AD-A00B-253AE5894D3D}" sibTransId="{345F5953-9B66-4075-AE66-DFB8D29355D9}"/>
    <dgm:cxn modelId="{1733DEDC-D2E6-40D0-A383-8B72C845EF42}" type="presOf" srcId="{B3343538-6668-4FD8-B204-A9C8D8086F77}" destId="{510A738B-1BB9-4385-B848-5477EA9F348E}" srcOrd="0" destOrd="0" presId="urn:microsoft.com/office/officeart/2009/layout/CirclePictureHierarchy"/>
    <dgm:cxn modelId="{E9C903E7-CDDA-41B8-8CD5-25A3FD7B5102}" type="presOf" srcId="{14B6B0AF-33E1-4DE5-92E9-66A4AF1BD319}" destId="{F623A517-2A2B-443E-B883-5B905E3F5469}" srcOrd="0" destOrd="0" presId="urn:microsoft.com/office/officeart/2009/layout/CirclePictureHierarchy"/>
    <dgm:cxn modelId="{AEB909E8-596B-46EA-A58E-57E37DDBF689}" type="presOf" srcId="{4598A515-84B4-4DE7-A4BE-3B140D44FF25}" destId="{1C003091-100E-4682-BB77-DFFEAB07D1D2}" srcOrd="0" destOrd="0" presId="urn:microsoft.com/office/officeart/2009/layout/CirclePictureHierarchy"/>
    <dgm:cxn modelId="{C0DB40F2-4243-41B6-98EB-11F615894210}" srcId="{14B6B0AF-33E1-4DE5-92E9-66A4AF1BD319}" destId="{6A91258F-D759-4000-8F43-FA0B80BF5591}" srcOrd="0" destOrd="0" parTransId="{08B07BAB-DB81-4A23-841B-8AD14FEA3219}" sibTransId="{9E6D105E-F88D-456F-9616-6EEDF3E7BCF2}"/>
    <dgm:cxn modelId="{6CB8A2F5-D57C-4E1D-BBFF-775A6E9A4697}" type="presOf" srcId="{C2994FD1-162A-47AD-A00B-253AE5894D3D}" destId="{A0ABA442-7A9A-49A1-9C1A-709ED58A3B38}" srcOrd="0" destOrd="0" presId="urn:microsoft.com/office/officeart/2009/layout/CirclePictureHierarchy"/>
    <dgm:cxn modelId="{ED8EFFD4-2E65-472E-A346-BBB22602C0BD}" type="presParOf" srcId="{3DA23DB5-342F-4473-A1FC-541245F025A7}" destId="{AC30AB6C-A320-44B3-BE28-E0E7DA2AE37D}" srcOrd="0" destOrd="0" presId="urn:microsoft.com/office/officeart/2009/layout/CirclePictureHierarchy"/>
    <dgm:cxn modelId="{6C42D51B-8963-497C-9CB2-B950EEF1C97C}" type="presParOf" srcId="{AC30AB6C-A320-44B3-BE28-E0E7DA2AE37D}" destId="{6B830662-DD5E-4EF3-82DC-32D1E392F392}" srcOrd="0" destOrd="0" presId="urn:microsoft.com/office/officeart/2009/layout/CirclePictureHierarchy"/>
    <dgm:cxn modelId="{805FDECE-6D6E-4DD5-B5F1-0B8E6A99B235}" type="presParOf" srcId="{6B830662-DD5E-4EF3-82DC-32D1E392F392}" destId="{921CECA8-3E30-43F3-A9A0-E8451BE4A075}" srcOrd="0" destOrd="0" presId="urn:microsoft.com/office/officeart/2009/layout/CirclePictureHierarchy"/>
    <dgm:cxn modelId="{65F77BA6-A142-497E-9962-A6EE4FE9DD3B}" type="presParOf" srcId="{6B830662-DD5E-4EF3-82DC-32D1E392F392}" destId="{4F9E72BA-274E-482F-BB71-06766C2628F8}" srcOrd="1" destOrd="0" presId="urn:microsoft.com/office/officeart/2009/layout/CirclePictureHierarchy"/>
    <dgm:cxn modelId="{D6065BE6-F9ED-4C87-87C3-8F7B05D9AF2B}" type="presParOf" srcId="{AC30AB6C-A320-44B3-BE28-E0E7DA2AE37D}" destId="{A82A51D6-B149-416B-9BE1-582AC32B2DE4}" srcOrd="1" destOrd="0" presId="urn:microsoft.com/office/officeart/2009/layout/CirclePictureHierarchy"/>
    <dgm:cxn modelId="{67C3265B-FAF7-4F04-8F5A-33C09A57DFC8}" type="presParOf" srcId="{A82A51D6-B149-416B-9BE1-582AC32B2DE4}" destId="{27C94A3D-032C-470B-9140-441CB24A231F}" srcOrd="0" destOrd="0" presId="urn:microsoft.com/office/officeart/2009/layout/CirclePictureHierarchy"/>
    <dgm:cxn modelId="{94C0AFAE-9A7E-4B2E-B62C-A2D3FAB5B7CC}" type="presParOf" srcId="{A82A51D6-B149-416B-9BE1-582AC32B2DE4}" destId="{AC0869AF-6443-4006-94A8-F87920C5ACBC}" srcOrd="1" destOrd="0" presId="urn:microsoft.com/office/officeart/2009/layout/CirclePictureHierarchy"/>
    <dgm:cxn modelId="{AD5EC449-2FE6-420C-AA7D-286F56932F50}" type="presParOf" srcId="{AC0869AF-6443-4006-94A8-F87920C5ACBC}" destId="{8BC96741-B047-46E9-B11F-B655625F6DCF}" srcOrd="0" destOrd="0" presId="urn:microsoft.com/office/officeart/2009/layout/CirclePictureHierarchy"/>
    <dgm:cxn modelId="{7460CEB6-E447-4EA2-A073-19278A2A076F}" type="presParOf" srcId="{8BC96741-B047-46E9-B11F-B655625F6DCF}" destId="{AE4A174D-0F4E-437E-AC52-5685E1CB447D}" srcOrd="0" destOrd="0" presId="urn:microsoft.com/office/officeart/2009/layout/CirclePictureHierarchy"/>
    <dgm:cxn modelId="{FE2A0528-9B0B-47FA-A281-BEDDAE0131AC}" type="presParOf" srcId="{8BC96741-B047-46E9-B11F-B655625F6DCF}" destId="{F202E474-D875-4210-AA22-BBC1890E2E96}" srcOrd="1" destOrd="0" presId="urn:microsoft.com/office/officeart/2009/layout/CirclePictureHierarchy"/>
    <dgm:cxn modelId="{65B2ED3B-E327-4F6E-B461-1A1FEB08BE1B}" type="presParOf" srcId="{AC0869AF-6443-4006-94A8-F87920C5ACBC}" destId="{40533FA9-385D-4049-A23F-CC3F8483FF82}" srcOrd="1" destOrd="0" presId="urn:microsoft.com/office/officeart/2009/layout/CirclePictureHierarchy"/>
    <dgm:cxn modelId="{BDF11F89-01D5-42BF-B77E-6FB51E23CF3E}" type="presParOf" srcId="{A82A51D6-B149-416B-9BE1-582AC32B2DE4}" destId="{50EFBBFC-DC54-4BA1-972B-2A9E38033C52}" srcOrd="2" destOrd="0" presId="urn:microsoft.com/office/officeart/2009/layout/CirclePictureHierarchy"/>
    <dgm:cxn modelId="{A69D13FB-FA6A-4E7F-B857-22EBD13FD74E}" type="presParOf" srcId="{A82A51D6-B149-416B-9BE1-582AC32B2DE4}" destId="{3003ABBB-9C18-4454-A156-C098945EF731}" srcOrd="3" destOrd="0" presId="urn:microsoft.com/office/officeart/2009/layout/CirclePictureHierarchy"/>
    <dgm:cxn modelId="{72001E9C-B3F6-4E53-9486-3A9D2C100F7B}" type="presParOf" srcId="{3003ABBB-9C18-4454-A156-C098945EF731}" destId="{2BB3F097-6391-4E70-9896-67D99E091A79}" srcOrd="0" destOrd="0" presId="urn:microsoft.com/office/officeart/2009/layout/CirclePictureHierarchy"/>
    <dgm:cxn modelId="{79D0018A-C7A8-4444-8787-B4B8BA85DD19}" type="presParOf" srcId="{2BB3F097-6391-4E70-9896-67D99E091A79}" destId="{6CB27CD9-E101-4AF7-94B3-BF6669DB228A}" srcOrd="0" destOrd="0" presId="urn:microsoft.com/office/officeart/2009/layout/CirclePictureHierarchy"/>
    <dgm:cxn modelId="{B105146E-1F13-4652-8283-7DBC1D4DC3D1}" type="presParOf" srcId="{2BB3F097-6391-4E70-9896-67D99E091A79}" destId="{1C003091-100E-4682-BB77-DFFEAB07D1D2}" srcOrd="1" destOrd="0" presId="urn:microsoft.com/office/officeart/2009/layout/CirclePictureHierarchy"/>
    <dgm:cxn modelId="{954F803B-B3BE-43D3-8591-8E21F4992007}" type="presParOf" srcId="{3003ABBB-9C18-4454-A156-C098945EF731}" destId="{BF323C9A-595F-4096-9AAA-12CDA3CEB16E}" srcOrd="1" destOrd="0" presId="urn:microsoft.com/office/officeart/2009/layout/CirclePictureHierarchy"/>
    <dgm:cxn modelId="{D9401F66-6CD1-46FE-B66E-7DC0A7C8B57A}" type="presParOf" srcId="{BF323C9A-595F-4096-9AAA-12CDA3CEB16E}" destId="{510A738B-1BB9-4385-B848-5477EA9F348E}" srcOrd="0" destOrd="0" presId="urn:microsoft.com/office/officeart/2009/layout/CirclePictureHierarchy"/>
    <dgm:cxn modelId="{DBCBA46B-0F03-4D8F-855D-F7108ECF0872}" type="presParOf" srcId="{BF323C9A-595F-4096-9AAA-12CDA3CEB16E}" destId="{B5606E57-3B04-4CDA-9B3E-6A7807564EBC}" srcOrd="1" destOrd="0" presId="urn:microsoft.com/office/officeart/2009/layout/CirclePictureHierarchy"/>
    <dgm:cxn modelId="{9E807748-EDDB-48FC-AFAE-D5E1A45C096E}" type="presParOf" srcId="{B5606E57-3B04-4CDA-9B3E-6A7807564EBC}" destId="{3EF9512A-DB3F-49F9-9980-17CBA3DF6076}" srcOrd="0" destOrd="0" presId="urn:microsoft.com/office/officeart/2009/layout/CirclePictureHierarchy"/>
    <dgm:cxn modelId="{6DD0B6B9-19B9-4079-B342-93A3E48DB071}" type="presParOf" srcId="{3EF9512A-DB3F-49F9-9980-17CBA3DF6076}" destId="{A21E3294-E1C2-484E-BD8C-FA4F6E1A18AA}" srcOrd="0" destOrd="0" presId="urn:microsoft.com/office/officeart/2009/layout/CirclePictureHierarchy"/>
    <dgm:cxn modelId="{5E88EEE9-AD36-4ED4-9B30-A9CD9A0A77C8}" type="presParOf" srcId="{3EF9512A-DB3F-49F9-9980-17CBA3DF6076}" destId="{B3DBC35D-ADCE-4AD4-A6BE-622B62D9FC1E}" srcOrd="1" destOrd="0" presId="urn:microsoft.com/office/officeart/2009/layout/CirclePictureHierarchy"/>
    <dgm:cxn modelId="{ADE78170-3642-4462-91CB-48AC583E4F50}" type="presParOf" srcId="{B5606E57-3B04-4CDA-9B3E-6A7807564EBC}" destId="{83AA950F-28CF-4666-A48A-4D8D16F915AD}" srcOrd="1" destOrd="0" presId="urn:microsoft.com/office/officeart/2009/layout/CirclePictureHierarchy"/>
    <dgm:cxn modelId="{EC723B3A-6922-4C1C-BF9C-BF4951F8C4FF}" type="presParOf" srcId="{BF323C9A-595F-4096-9AAA-12CDA3CEB16E}" destId="{A0ABA442-7A9A-49A1-9C1A-709ED58A3B38}" srcOrd="2" destOrd="0" presId="urn:microsoft.com/office/officeart/2009/layout/CirclePictureHierarchy"/>
    <dgm:cxn modelId="{6F01B378-B387-45AD-9E24-087C16B3D3D4}" type="presParOf" srcId="{BF323C9A-595F-4096-9AAA-12CDA3CEB16E}" destId="{2AF5DB5B-8396-47B8-8148-D69EECA7A798}" srcOrd="3" destOrd="0" presId="urn:microsoft.com/office/officeart/2009/layout/CirclePictureHierarchy"/>
    <dgm:cxn modelId="{E1377B99-F679-4518-80C1-6CE6A37AC2AD}" type="presParOf" srcId="{2AF5DB5B-8396-47B8-8148-D69EECA7A798}" destId="{74FD80FE-4491-4A2E-9166-024BC163AD7D}" srcOrd="0" destOrd="0" presId="urn:microsoft.com/office/officeart/2009/layout/CirclePictureHierarchy"/>
    <dgm:cxn modelId="{CFE82396-13D6-425C-B2CB-06C5B48A6A0A}" type="presParOf" srcId="{74FD80FE-4491-4A2E-9166-024BC163AD7D}" destId="{C048209A-1AD1-43E8-95A5-4D5D4CE9905E}" srcOrd="0" destOrd="0" presId="urn:microsoft.com/office/officeart/2009/layout/CirclePictureHierarchy"/>
    <dgm:cxn modelId="{E8C2A590-0D29-40F7-8CC9-63E5CBD9D986}" type="presParOf" srcId="{74FD80FE-4491-4A2E-9166-024BC163AD7D}" destId="{F623A517-2A2B-443E-B883-5B905E3F5469}" srcOrd="1" destOrd="0" presId="urn:microsoft.com/office/officeart/2009/layout/CirclePictureHierarchy"/>
    <dgm:cxn modelId="{4923C7A3-E39A-45C1-BA6A-0388708D7D61}" type="presParOf" srcId="{2AF5DB5B-8396-47B8-8148-D69EECA7A798}" destId="{E3AC777B-2E55-42B2-8292-D31F48D7B1F0}" srcOrd="1" destOrd="0" presId="urn:microsoft.com/office/officeart/2009/layout/CirclePictureHierarchy"/>
    <dgm:cxn modelId="{6BB01645-9F06-424D-B89B-4B14E7FEEF3B}" type="presParOf" srcId="{E3AC777B-2E55-42B2-8292-D31F48D7B1F0}" destId="{8873ED0D-164C-429E-BF75-59AC76DC96A6}" srcOrd="0" destOrd="0" presId="urn:microsoft.com/office/officeart/2009/layout/CirclePictureHierarchy"/>
    <dgm:cxn modelId="{61876A3E-07A8-48E1-9E50-D92F833A7CB6}" type="presParOf" srcId="{E3AC777B-2E55-42B2-8292-D31F48D7B1F0}" destId="{B8653B7D-5001-4CC6-A021-B8F468E65B36}" srcOrd="1" destOrd="0" presId="urn:microsoft.com/office/officeart/2009/layout/CirclePictureHierarchy"/>
    <dgm:cxn modelId="{2E231BD1-150A-4AF7-BA52-1DA17AA22680}" type="presParOf" srcId="{B8653B7D-5001-4CC6-A021-B8F468E65B36}" destId="{57756432-611F-423E-8DBC-ABF5F4B62B45}" srcOrd="0" destOrd="0" presId="urn:microsoft.com/office/officeart/2009/layout/CirclePictureHierarchy"/>
    <dgm:cxn modelId="{CFA3A89D-D04C-4023-A68E-D372AC5A1426}" type="presParOf" srcId="{57756432-611F-423E-8DBC-ABF5F4B62B45}" destId="{B157F6BE-03BE-48DF-8DAB-C027F4DED9A7}" srcOrd="0" destOrd="0" presId="urn:microsoft.com/office/officeart/2009/layout/CirclePictureHierarchy"/>
    <dgm:cxn modelId="{E7753979-DDD3-43A5-A11D-3ED17E877DA8}" type="presParOf" srcId="{57756432-611F-423E-8DBC-ABF5F4B62B45}" destId="{3DC8AFA3-643A-498F-963B-760CFB2951ED}" srcOrd="1" destOrd="0" presId="urn:microsoft.com/office/officeart/2009/layout/CirclePictureHierarchy"/>
    <dgm:cxn modelId="{827042EC-3A6E-4B82-8412-1BDBB18F7F27}" type="presParOf" srcId="{B8653B7D-5001-4CC6-A021-B8F468E65B36}" destId="{6CE0827F-4594-451C-A727-4490B060F17A}" srcOrd="1" destOrd="0" presId="urn:microsoft.com/office/officeart/2009/layout/CirclePictureHierarchy"/>
    <dgm:cxn modelId="{2BC2AA3C-06F0-4BCC-9E04-8B2CD99316E2}" type="presParOf" srcId="{E3AC777B-2E55-42B2-8292-D31F48D7B1F0}" destId="{58157AA4-133E-4FBC-9B11-59DE6748C100}" srcOrd="2" destOrd="0" presId="urn:microsoft.com/office/officeart/2009/layout/CirclePictureHierarchy"/>
    <dgm:cxn modelId="{BF69FFD6-CB5E-4F50-B83E-E845851F9CF9}" type="presParOf" srcId="{E3AC777B-2E55-42B2-8292-D31F48D7B1F0}" destId="{E29BBA59-A76B-4E25-B963-5F637D91BAAD}" srcOrd="3" destOrd="0" presId="urn:microsoft.com/office/officeart/2009/layout/CirclePictureHierarchy"/>
    <dgm:cxn modelId="{E05C4135-9243-432B-A080-ED1880966651}" type="presParOf" srcId="{E29BBA59-A76B-4E25-B963-5F637D91BAAD}" destId="{A7F198E6-B35E-40B6-BC08-0FA2BBAA2052}" srcOrd="0" destOrd="0" presId="urn:microsoft.com/office/officeart/2009/layout/CirclePictureHierarchy"/>
    <dgm:cxn modelId="{FCC72940-8185-408E-AE16-669224AE552C}" type="presParOf" srcId="{A7F198E6-B35E-40B6-BC08-0FA2BBAA2052}" destId="{0BFEB01A-3210-494C-BDE9-1E9466218AE0}" srcOrd="0" destOrd="0" presId="urn:microsoft.com/office/officeart/2009/layout/CirclePictureHierarchy"/>
    <dgm:cxn modelId="{BF9CEA21-F5F8-484C-AB8B-488B0D680C5F}" type="presParOf" srcId="{A7F198E6-B35E-40B6-BC08-0FA2BBAA2052}" destId="{F0E4A1BD-1C8A-4FF5-A850-9A60D821A968}" srcOrd="1" destOrd="0" presId="urn:microsoft.com/office/officeart/2009/layout/CirclePictureHierarchy"/>
    <dgm:cxn modelId="{23EAA21B-E9AA-4462-ACC5-4A420D8E4A0B}" type="presParOf" srcId="{E29BBA59-A76B-4E25-B963-5F637D91BAAD}" destId="{8F345521-EB77-4E75-ACA8-30F7BCF8651A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6FA77-34D6-4F50-84A5-BD98E5DF4A0C}">
      <dsp:nvSpPr>
        <dsp:cNvPr id="0" name=""/>
        <dsp:cNvSpPr/>
      </dsp:nvSpPr>
      <dsp:spPr>
        <a:xfrm>
          <a:off x="2237880" y="636"/>
          <a:ext cx="3753838" cy="20854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0" kern="1200" dirty="0"/>
            <a:t>Data</a:t>
          </a:r>
        </a:p>
      </dsp:txBody>
      <dsp:txXfrm>
        <a:off x="2298961" y="61717"/>
        <a:ext cx="3631676" cy="1963303"/>
      </dsp:txXfrm>
    </dsp:sp>
    <dsp:sp modelId="{1168E308-E251-4A59-A95D-3C1B63F399D0}">
      <dsp:nvSpPr>
        <dsp:cNvPr id="0" name=""/>
        <dsp:cNvSpPr/>
      </dsp:nvSpPr>
      <dsp:spPr>
        <a:xfrm rot="5400000">
          <a:off x="3723775" y="2138239"/>
          <a:ext cx="782049" cy="9384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900" kern="1200"/>
        </a:p>
      </dsp:txBody>
      <dsp:txXfrm rot="-5400000">
        <a:off x="3833263" y="2216444"/>
        <a:ext cx="563075" cy="547434"/>
      </dsp:txXfrm>
    </dsp:sp>
    <dsp:sp modelId="{0C27CEA8-6EA0-4E93-ACAB-DCF91DEB21B0}">
      <dsp:nvSpPr>
        <dsp:cNvPr id="0" name=""/>
        <dsp:cNvSpPr/>
      </dsp:nvSpPr>
      <dsp:spPr>
        <a:xfrm>
          <a:off x="2237880" y="3128835"/>
          <a:ext cx="3753838" cy="2085465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0" kern="1200" dirty="0" err="1"/>
            <a:t>Visualization</a:t>
          </a:r>
          <a:endParaRPr lang="pt-PT" sz="5000" kern="1200" dirty="0"/>
        </a:p>
      </dsp:txBody>
      <dsp:txXfrm>
        <a:off x="2298961" y="3189916"/>
        <a:ext cx="3631676" cy="19633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46FA77-34D6-4F50-84A5-BD98E5DF4A0C}">
      <dsp:nvSpPr>
        <dsp:cNvPr id="0" name=""/>
        <dsp:cNvSpPr/>
      </dsp:nvSpPr>
      <dsp:spPr>
        <a:xfrm>
          <a:off x="2237880" y="636"/>
          <a:ext cx="3753838" cy="20854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0" kern="1200" dirty="0"/>
            <a:t>Data</a:t>
          </a:r>
        </a:p>
      </dsp:txBody>
      <dsp:txXfrm>
        <a:off x="2298961" y="61717"/>
        <a:ext cx="3631676" cy="1963303"/>
      </dsp:txXfrm>
    </dsp:sp>
    <dsp:sp modelId="{1168E308-E251-4A59-A95D-3C1B63F399D0}">
      <dsp:nvSpPr>
        <dsp:cNvPr id="0" name=""/>
        <dsp:cNvSpPr/>
      </dsp:nvSpPr>
      <dsp:spPr>
        <a:xfrm rot="5400000">
          <a:off x="3723775" y="1383332"/>
          <a:ext cx="782049" cy="24482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b="1" kern="1200" dirty="0" err="1">
              <a:solidFill>
                <a:srgbClr val="FFFF00"/>
              </a:solidFill>
            </a:rPr>
            <a:t>Questions</a:t>
          </a:r>
          <a:endParaRPr lang="pt-PT" sz="2000" b="1" kern="1200" dirty="0">
            <a:solidFill>
              <a:srgbClr val="FFFF00"/>
            </a:solidFill>
          </a:endParaRPr>
        </a:p>
      </dsp:txBody>
      <dsp:txXfrm rot="-5400000">
        <a:off x="3380318" y="2216444"/>
        <a:ext cx="1468964" cy="547434"/>
      </dsp:txXfrm>
    </dsp:sp>
    <dsp:sp modelId="{0C27CEA8-6EA0-4E93-ACAB-DCF91DEB21B0}">
      <dsp:nvSpPr>
        <dsp:cNvPr id="0" name=""/>
        <dsp:cNvSpPr/>
      </dsp:nvSpPr>
      <dsp:spPr>
        <a:xfrm>
          <a:off x="2237880" y="3128835"/>
          <a:ext cx="3753838" cy="2085465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0" kern="1200" dirty="0" err="1"/>
            <a:t>Visualization</a:t>
          </a:r>
          <a:endParaRPr lang="pt-PT" sz="5000" kern="1200" dirty="0"/>
        </a:p>
      </dsp:txBody>
      <dsp:txXfrm>
        <a:off x="2298961" y="3189916"/>
        <a:ext cx="3631676" cy="19633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57AA4-133E-4FBC-9B11-59DE6748C100}">
      <dsp:nvSpPr>
        <dsp:cNvPr id="0" name=""/>
        <dsp:cNvSpPr/>
      </dsp:nvSpPr>
      <dsp:spPr>
        <a:xfrm>
          <a:off x="4757737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73ED0D-164C-429E-BF75-59AC76DC96A6}">
      <dsp:nvSpPr>
        <dsp:cNvPr id="0" name=""/>
        <dsp:cNvSpPr/>
      </dsp:nvSpPr>
      <dsp:spPr>
        <a:xfrm>
          <a:off x="3343275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ABA442-7A9A-49A1-9C1A-709ED58A3B38}">
      <dsp:nvSpPr>
        <dsp:cNvPr id="0" name=""/>
        <dsp:cNvSpPr/>
      </dsp:nvSpPr>
      <dsp:spPr>
        <a:xfrm>
          <a:off x="3343275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0A738B-1BB9-4385-B848-5477EA9F348E}">
      <dsp:nvSpPr>
        <dsp:cNvPr id="0" name=""/>
        <dsp:cNvSpPr/>
      </dsp:nvSpPr>
      <dsp:spPr>
        <a:xfrm>
          <a:off x="1928812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FBBFC-DC54-4BA1-972B-2A9E38033C52}">
      <dsp:nvSpPr>
        <dsp:cNvPr id="0" name=""/>
        <dsp:cNvSpPr/>
      </dsp:nvSpPr>
      <dsp:spPr>
        <a:xfrm>
          <a:off x="1928812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C94A3D-032C-470B-9140-441CB24A231F}">
      <dsp:nvSpPr>
        <dsp:cNvPr id="0" name=""/>
        <dsp:cNvSpPr/>
      </dsp:nvSpPr>
      <dsp:spPr>
        <a:xfrm>
          <a:off x="514349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1CECA8-3E30-43F3-A9A0-E8451BE4A075}">
      <dsp:nvSpPr>
        <dsp:cNvPr id="0" name=""/>
        <dsp:cNvSpPr/>
      </dsp:nvSpPr>
      <dsp:spPr>
        <a:xfrm>
          <a:off x="1414462" y="65294"/>
          <a:ext cx="1028699" cy="1028699"/>
        </a:xfrm>
        <a:prstGeom prst="ellipse">
          <a:avLst/>
        </a:prstGeom>
        <a:solidFill>
          <a:srgbClr val="C0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E72BA-274E-482F-BB71-06766C2628F8}">
      <dsp:nvSpPr>
        <dsp:cNvPr id="0" name=""/>
        <dsp:cNvSpPr/>
      </dsp:nvSpPr>
      <dsp:spPr>
        <a:xfrm>
          <a:off x="2443162" y="6272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kern="1200" dirty="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2443162" y="62722"/>
        <a:ext cx="1543050" cy="1028699"/>
      </dsp:txXfrm>
    </dsp:sp>
    <dsp:sp modelId="{AE4A174D-0F4E-437E-AC52-5685E1CB447D}">
      <dsp:nvSpPr>
        <dsp:cNvPr id="0" name=""/>
        <dsp:cNvSpPr/>
      </dsp:nvSpPr>
      <dsp:spPr>
        <a:xfrm>
          <a:off x="0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2E474-D875-4210-AA22-BBC1890E2E96}">
      <dsp:nvSpPr>
        <dsp:cNvPr id="0" name=""/>
        <dsp:cNvSpPr/>
      </dsp:nvSpPr>
      <dsp:spPr>
        <a:xfrm>
          <a:off x="1028699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sz="2100" b="0" kern="120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sz="2100" b="0" kern="1200" dirty="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1028699" y="1415462"/>
        <a:ext cx="1543050" cy="1028699"/>
      </dsp:txXfrm>
    </dsp:sp>
    <dsp:sp modelId="{6CB27CD9-E101-4AF7-94B3-BF6669DB228A}">
      <dsp:nvSpPr>
        <dsp:cNvPr id="0" name=""/>
        <dsp:cNvSpPr/>
      </dsp:nvSpPr>
      <dsp:spPr>
        <a:xfrm>
          <a:off x="2828925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03091-100E-4682-BB77-DFFEAB07D1D2}">
      <dsp:nvSpPr>
        <dsp:cNvPr id="0" name=""/>
        <dsp:cNvSpPr/>
      </dsp:nvSpPr>
      <dsp:spPr>
        <a:xfrm>
          <a:off x="3857625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3857625" y="1415462"/>
        <a:ext cx="1543050" cy="1028699"/>
      </dsp:txXfrm>
    </dsp:sp>
    <dsp:sp modelId="{A21E3294-E1C2-484E-BD8C-FA4F6E1A18AA}">
      <dsp:nvSpPr>
        <dsp:cNvPr id="0" name=""/>
        <dsp:cNvSpPr/>
      </dsp:nvSpPr>
      <dsp:spPr>
        <a:xfrm>
          <a:off x="1414462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BC35D-ADCE-4AD4-A6BE-622B62D9FC1E}">
      <dsp:nvSpPr>
        <dsp:cNvPr id="0" name=""/>
        <dsp:cNvSpPr/>
      </dsp:nvSpPr>
      <dsp:spPr>
        <a:xfrm>
          <a:off x="2443162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sz="2100" b="0" i="0" kern="120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2443162" y="2768203"/>
        <a:ext cx="1543050" cy="1028699"/>
      </dsp:txXfrm>
    </dsp:sp>
    <dsp:sp modelId="{C048209A-1AD1-43E8-95A5-4D5D4CE9905E}">
      <dsp:nvSpPr>
        <dsp:cNvPr id="0" name=""/>
        <dsp:cNvSpPr/>
      </dsp:nvSpPr>
      <dsp:spPr>
        <a:xfrm>
          <a:off x="4243387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3A517-2A2B-443E-B883-5B905E3F5469}">
      <dsp:nvSpPr>
        <dsp:cNvPr id="0" name=""/>
        <dsp:cNvSpPr/>
      </dsp:nvSpPr>
      <dsp:spPr>
        <a:xfrm>
          <a:off x="5272087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5272087" y="2768203"/>
        <a:ext cx="1543050" cy="1028699"/>
      </dsp:txXfrm>
    </dsp:sp>
    <dsp:sp modelId="{B157F6BE-03BE-48DF-8DAB-C027F4DED9A7}">
      <dsp:nvSpPr>
        <dsp:cNvPr id="0" name=""/>
        <dsp:cNvSpPr/>
      </dsp:nvSpPr>
      <dsp:spPr>
        <a:xfrm>
          <a:off x="2828925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8AFA3-643A-498F-963B-760CFB2951ED}">
      <dsp:nvSpPr>
        <dsp:cNvPr id="0" name=""/>
        <dsp:cNvSpPr/>
      </dsp:nvSpPr>
      <dsp:spPr>
        <a:xfrm>
          <a:off x="3857625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sp:txBody>
      <dsp:txXfrm>
        <a:off x="3857625" y="4120943"/>
        <a:ext cx="1543050" cy="1028699"/>
      </dsp:txXfrm>
    </dsp:sp>
    <dsp:sp modelId="{0BFEB01A-3210-494C-BDE9-1E9466218AE0}">
      <dsp:nvSpPr>
        <dsp:cNvPr id="0" name=""/>
        <dsp:cNvSpPr/>
      </dsp:nvSpPr>
      <dsp:spPr>
        <a:xfrm>
          <a:off x="5657850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E4A1BD-1C8A-4FF5-A850-9A60D821A968}">
      <dsp:nvSpPr>
        <dsp:cNvPr id="0" name=""/>
        <dsp:cNvSpPr/>
      </dsp:nvSpPr>
      <dsp:spPr>
        <a:xfrm>
          <a:off x="6686550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sp:txBody>
      <dsp:txXfrm>
        <a:off x="6686550" y="4120943"/>
        <a:ext cx="1543050" cy="10286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57AA4-133E-4FBC-9B11-59DE6748C100}">
      <dsp:nvSpPr>
        <dsp:cNvPr id="0" name=""/>
        <dsp:cNvSpPr/>
      </dsp:nvSpPr>
      <dsp:spPr>
        <a:xfrm>
          <a:off x="4757737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73ED0D-164C-429E-BF75-59AC76DC96A6}">
      <dsp:nvSpPr>
        <dsp:cNvPr id="0" name=""/>
        <dsp:cNvSpPr/>
      </dsp:nvSpPr>
      <dsp:spPr>
        <a:xfrm>
          <a:off x="3343275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ABA442-7A9A-49A1-9C1A-709ED58A3B38}">
      <dsp:nvSpPr>
        <dsp:cNvPr id="0" name=""/>
        <dsp:cNvSpPr/>
      </dsp:nvSpPr>
      <dsp:spPr>
        <a:xfrm>
          <a:off x="3343275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0A738B-1BB9-4385-B848-5477EA9F348E}">
      <dsp:nvSpPr>
        <dsp:cNvPr id="0" name=""/>
        <dsp:cNvSpPr/>
      </dsp:nvSpPr>
      <dsp:spPr>
        <a:xfrm>
          <a:off x="1928812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FBBFC-DC54-4BA1-972B-2A9E38033C52}">
      <dsp:nvSpPr>
        <dsp:cNvPr id="0" name=""/>
        <dsp:cNvSpPr/>
      </dsp:nvSpPr>
      <dsp:spPr>
        <a:xfrm>
          <a:off x="1928812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C94A3D-032C-470B-9140-441CB24A231F}">
      <dsp:nvSpPr>
        <dsp:cNvPr id="0" name=""/>
        <dsp:cNvSpPr/>
      </dsp:nvSpPr>
      <dsp:spPr>
        <a:xfrm>
          <a:off x="514349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1CECA8-3E30-43F3-A9A0-E8451BE4A075}">
      <dsp:nvSpPr>
        <dsp:cNvPr id="0" name=""/>
        <dsp:cNvSpPr/>
      </dsp:nvSpPr>
      <dsp:spPr>
        <a:xfrm>
          <a:off x="1414462" y="65294"/>
          <a:ext cx="1028699" cy="1028699"/>
        </a:xfrm>
        <a:prstGeom prst="ellipse">
          <a:avLst/>
        </a:prstGeom>
        <a:solidFill>
          <a:srgbClr val="C0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E72BA-274E-482F-BB71-06766C2628F8}">
      <dsp:nvSpPr>
        <dsp:cNvPr id="0" name=""/>
        <dsp:cNvSpPr/>
      </dsp:nvSpPr>
      <dsp:spPr>
        <a:xfrm>
          <a:off x="2443162" y="6272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kern="1200" dirty="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2443162" y="62722"/>
        <a:ext cx="1543050" cy="1028699"/>
      </dsp:txXfrm>
    </dsp:sp>
    <dsp:sp modelId="{AE4A174D-0F4E-437E-AC52-5685E1CB447D}">
      <dsp:nvSpPr>
        <dsp:cNvPr id="0" name=""/>
        <dsp:cNvSpPr/>
      </dsp:nvSpPr>
      <dsp:spPr>
        <a:xfrm>
          <a:off x="0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2E474-D875-4210-AA22-BBC1890E2E96}">
      <dsp:nvSpPr>
        <dsp:cNvPr id="0" name=""/>
        <dsp:cNvSpPr/>
      </dsp:nvSpPr>
      <dsp:spPr>
        <a:xfrm>
          <a:off x="1028699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sz="2100" b="0" kern="120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sz="2100" b="0" kern="1200" dirty="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1028699" y="1415462"/>
        <a:ext cx="1543050" cy="1028699"/>
      </dsp:txXfrm>
    </dsp:sp>
    <dsp:sp modelId="{6CB27CD9-E101-4AF7-94B3-BF6669DB228A}">
      <dsp:nvSpPr>
        <dsp:cNvPr id="0" name=""/>
        <dsp:cNvSpPr/>
      </dsp:nvSpPr>
      <dsp:spPr>
        <a:xfrm>
          <a:off x="2828925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03091-100E-4682-BB77-DFFEAB07D1D2}">
      <dsp:nvSpPr>
        <dsp:cNvPr id="0" name=""/>
        <dsp:cNvSpPr/>
      </dsp:nvSpPr>
      <dsp:spPr>
        <a:xfrm>
          <a:off x="3857625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3857625" y="1415462"/>
        <a:ext cx="1543050" cy="1028699"/>
      </dsp:txXfrm>
    </dsp:sp>
    <dsp:sp modelId="{A21E3294-E1C2-484E-BD8C-FA4F6E1A18AA}">
      <dsp:nvSpPr>
        <dsp:cNvPr id="0" name=""/>
        <dsp:cNvSpPr/>
      </dsp:nvSpPr>
      <dsp:spPr>
        <a:xfrm>
          <a:off x="1414462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BC35D-ADCE-4AD4-A6BE-622B62D9FC1E}">
      <dsp:nvSpPr>
        <dsp:cNvPr id="0" name=""/>
        <dsp:cNvSpPr/>
      </dsp:nvSpPr>
      <dsp:spPr>
        <a:xfrm>
          <a:off x="2443162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sz="2100" b="0" i="0" kern="120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2443162" y="2768203"/>
        <a:ext cx="1543050" cy="1028699"/>
      </dsp:txXfrm>
    </dsp:sp>
    <dsp:sp modelId="{C048209A-1AD1-43E8-95A5-4D5D4CE9905E}">
      <dsp:nvSpPr>
        <dsp:cNvPr id="0" name=""/>
        <dsp:cNvSpPr/>
      </dsp:nvSpPr>
      <dsp:spPr>
        <a:xfrm>
          <a:off x="4243387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3A517-2A2B-443E-B883-5B905E3F5469}">
      <dsp:nvSpPr>
        <dsp:cNvPr id="0" name=""/>
        <dsp:cNvSpPr/>
      </dsp:nvSpPr>
      <dsp:spPr>
        <a:xfrm>
          <a:off x="5272087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5272087" y="2768203"/>
        <a:ext cx="1543050" cy="1028699"/>
      </dsp:txXfrm>
    </dsp:sp>
    <dsp:sp modelId="{B157F6BE-03BE-48DF-8DAB-C027F4DED9A7}">
      <dsp:nvSpPr>
        <dsp:cNvPr id="0" name=""/>
        <dsp:cNvSpPr/>
      </dsp:nvSpPr>
      <dsp:spPr>
        <a:xfrm>
          <a:off x="2828925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8AFA3-643A-498F-963B-760CFB2951ED}">
      <dsp:nvSpPr>
        <dsp:cNvPr id="0" name=""/>
        <dsp:cNvSpPr/>
      </dsp:nvSpPr>
      <dsp:spPr>
        <a:xfrm>
          <a:off x="3857625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sp:txBody>
      <dsp:txXfrm>
        <a:off x="3857625" y="4120943"/>
        <a:ext cx="1543050" cy="1028699"/>
      </dsp:txXfrm>
    </dsp:sp>
    <dsp:sp modelId="{0BFEB01A-3210-494C-BDE9-1E9466218AE0}">
      <dsp:nvSpPr>
        <dsp:cNvPr id="0" name=""/>
        <dsp:cNvSpPr/>
      </dsp:nvSpPr>
      <dsp:spPr>
        <a:xfrm>
          <a:off x="5657850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E4A1BD-1C8A-4FF5-A850-9A60D821A968}">
      <dsp:nvSpPr>
        <dsp:cNvPr id="0" name=""/>
        <dsp:cNvSpPr/>
      </dsp:nvSpPr>
      <dsp:spPr>
        <a:xfrm>
          <a:off x="6686550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sp:txBody>
      <dsp:txXfrm>
        <a:off x="6686550" y="4120943"/>
        <a:ext cx="1543050" cy="10286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57AA4-133E-4FBC-9B11-59DE6748C100}">
      <dsp:nvSpPr>
        <dsp:cNvPr id="0" name=""/>
        <dsp:cNvSpPr/>
      </dsp:nvSpPr>
      <dsp:spPr>
        <a:xfrm>
          <a:off x="4757737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73ED0D-164C-429E-BF75-59AC76DC96A6}">
      <dsp:nvSpPr>
        <dsp:cNvPr id="0" name=""/>
        <dsp:cNvSpPr/>
      </dsp:nvSpPr>
      <dsp:spPr>
        <a:xfrm>
          <a:off x="3343275" y="3799475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ABA442-7A9A-49A1-9C1A-709ED58A3B38}">
      <dsp:nvSpPr>
        <dsp:cNvPr id="0" name=""/>
        <dsp:cNvSpPr/>
      </dsp:nvSpPr>
      <dsp:spPr>
        <a:xfrm>
          <a:off x="3343275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0A738B-1BB9-4385-B848-5477EA9F348E}">
      <dsp:nvSpPr>
        <dsp:cNvPr id="0" name=""/>
        <dsp:cNvSpPr/>
      </dsp:nvSpPr>
      <dsp:spPr>
        <a:xfrm>
          <a:off x="1928812" y="244673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EFBBFC-DC54-4BA1-972B-2A9E38033C52}">
      <dsp:nvSpPr>
        <dsp:cNvPr id="0" name=""/>
        <dsp:cNvSpPr/>
      </dsp:nvSpPr>
      <dsp:spPr>
        <a:xfrm>
          <a:off x="1928812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306"/>
              </a:lnTo>
              <a:lnTo>
                <a:pt x="1414462" y="163306"/>
              </a:lnTo>
              <a:lnTo>
                <a:pt x="1414462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C94A3D-032C-470B-9140-441CB24A231F}">
      <dsp:nvSpPr>
        <dsp:cNvPr id="0" name=""/>
        <dsp:cNvSpPr/>
      </dsp:nvSpPr>
      <dsp:spPr>
        <a:xfrm>
          <a:off x="514349" y="1093994"/>
          <a:ext cx="1414462" cy="324040"/>
        </a:xfrm>
        <a:custGeom>
          <a:avLst/>
          <a:gdLst/>
          <a:ahLst/>
          <a:cxnLst/>
          <a:rect l="0" t="0" r="0" b="0"/>
          <a:pathLst>
            <a:path>
              <a:moveTo>
                <a:pt x="1414462" y="0"/>
              </a:moveTo>
              <a:lnTo>
                <a:pt x="1414462" y="163306"/>
              </a:lnTo>
              <a:lnTo>
                <a:pt x="0" y="163306"/>
              </a:lnTo>
              <a:lnTo>
                <a:pt x="0" y="324040"/>
              </a:lnTo>
            </a:path>
          </a:pathLst>
        </a:custGeom>
        <a:noFill/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1CECA8-3E30-43F3-A9A0-E8451BE4A075}">
      <dsp:nvSpPr>
        <dsp:cNvPr id="0" name=""/>
        <dsp:cNvSpPr/>
      </dsp:nvSpPr>
      <dsp:spPr>
        <a:xfrm>
          <a:off x="1414462" y="65294"/>
          <a:ext cx="1028699" cy="1028699"/>
        </a:xfrm>
        <a:prstGeom prst="ellipse">
          <a:avLst/>
        </a:prstGeom>
        <a:solidFill>
          <a:srgbClr val="C00000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E72BA-274E-482F-BB71-06766C2628F8}">
      <dsp:nvSpPr>
        <dsp:cNvPr id="0" name=""/>
        <dsp:cNvSpPr/>
      </dsp:nvSpPr>
      <dsp:spPr>
        <a:xfrm>
          <a:off x="2443162" y="6272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 dirty="0">
              <a:solidFill>
                <a:schemeClr val="bg1"/>
              </a:solidFill>
              <a:latin typeface="Franklin Gothic Book" panose="020B0503020102020204" pitchFamily="34" charset="0"/>
            </a:rPr>
            <a:t>Attribute Types</a:t>
          </a:r>
          <a:endParaRPr lang="en-US" sz="1600" b="0" i="1" kern="1200" dirty="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2443162" y="62722"/>
        <a:ext cx="1543050" cy="1028699"/>
      </dsp:txXfrm>
    </dsp:sp>
    <dsp:sp modelId="{AE4A174D-0F4E-437E-AC52-5685E1CB447D}">
      <dsp:nvSpPr>
        <dsp:cNvPr id="0" name=""/>
        <dsp:cNvSpPr/>
      </dsp:nvSpPr>
      <dsp:spPr>
        <a:xfrm>
          <a:off x="0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2E474-D875-4210-AA22-BBC1890E2E96}">
      <dsp:nvSpPr>
        <dsp:cNvPr id="0" name=""/>
        <dsp:cNvSpPr/>
      </dsp:nvSpPr>
      <dsp:spPr>
        <a:xfrm>
          <a:off x="1028699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Nominal (</a:t>
          </a:r>
          <a:r>
            <a:rPr lang="pt-PT" sz="2100" b="0" kern="1200" dirty="0" err="1">
              <a:solidFill>
                <a:schemeClr val="bg1"/>
              </a:solidFill>
              <a:latin typeface="Franklin Gothic Demi Cond" panose="020B0706030402020204" pitchFamily="34" charset="0"/>
            </a:rPr>
            <a:t>categorical</a:t>
          </a:r>
          <a:r>
            <a:rPr lang="pt-PT" sz="2100" b="0" kern="1200" dirty="0">
              <a:solidFill>
                <a:schemeClr val="bg1"/>
              </a:solidFill>
              <a:latin typeface="Franklin Gothic Demi Cond" panose="020B0706030402020204" pitchFamily="34" charset="0"/>
            </a:rPr>
            <a:t>)</a:t>
          </a:r>
          <a:endParaRPr lang="en-US" sz="2100" b="0" kern="1200" dirty="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1028699" y="1415462"/>
        <a:ext cx="1543050" cy="1028699"/>
      </dsp:txXfrm>
    </dsp:sp>
    <dsp:sp modelId="{6CB27CD9-E101-4AF7-94B3-BF6669DB228A}">
      <dsp:nvSpPr>
        <dsp:cNvPr id="0" name=""/>
        <dsp:cNvSpPr/>
      </dsp:nvSpPr>
      <dsp:spPr>
        <a:xfrm>
          <a:off x="2828925" y="1418034"/>
          <a:ext cx="1028699" cy="102869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03091-100E-4682-BB77-DFFEAB07D1D2}">
      <dsp:nvSpPr>
        <dsp:cNvPr id="0" name=""/>
        <dsp:cNvSpPr/>
      </dsp:nvSpPr>
      <dsp:spPr>
        <a:xfrm>
          <a:off x="3857625" y="1415462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ordered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3857625" y="1415462"/>
        <a:ext cx="1543050" cy="1028699"/>
      </dsp:txXfrm>
    </dsp:sp>
    <dsp:sp modelId="{A21E3294-E1C2-484E-BD8C-FA4F6E1A18AA}">
      <dsp:nvSpPr>
        <dsp:cNvPr id="0" name=""/>
        <dsp:cNvSpPr/>
      </dsp:nvSpPr>
      <dsp:spPr>
        <a:xfrm>
          <a:off x="1414462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BC35D-ADCE-4AD4-A6BE-622B62D9FC1E}">
      <dsp:nvSpPr>
        <dsp:cNvPr id="0" name=""/>
        <dsp:cNvSpPr/>
      </dsp:nvSpPr>
      <dsp:spPr>
        <a:xfrm>
          <a:off x="2443162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ordinal</a:t>
          </a:r>
          <a:endParaRPr lang="en-US" sz="2100" b="0" i="0" kern="1200">
            <a:solidFill>
              <a:schemeClr val="bg1"/>
            </a:solidFill>
            <a:latin typeface="Franklin Gothic Demi Cond" panose="020B0706030402020204" pitchFamily="34" charset="0"/>
          </a:endParaRPr>
        </a:p>
      </dsp:txBody>
      <dsp:txXfrm>
        <a:off x="2443162" y="2768203"/>
        <a:ext cx="1543050" cy="1028699"/>
      </dsp:txXfrm>
    </dsp:sp>
    <dsp:sp modelId="{C048209A-1AD1-43E8-95A5-4D5D4CE9905E}">
      <dsp:nvSpPr>
        <dsp:cNvPr id="0" name=""/>
        <dsp:cNvSpPr/>
      </dsp:nvSpPr>
      <dsp:spPr>
        <a:xfrm>
          <a:off x="4243387" y="2770775"/>
          <a:ext cx="1028699" cy="102869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3A517-2A2B-443E-B883-5B905E3F5469}">
      <dsp:nvSpPr>
        <dsp:cNvPr id="0" name=""/>
        <dsp:cNvSpPr/>
      </dsp:nvSpPr>
      <dsp:spPr>
        <a:xfrm>
          <a:off x="5272087" y="276820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b="0" i="1" kern="1200">
              <a:solidFill>
                <a:schemeClr val="bg1"/>
              </a:solidFill>
              <a:latin typeface="Franklin Gothic Book" panose="020B0503020102020204" pitchFamily="34" charset="0"/>
            </a:rPr>
            <a:t>quantitative</a:t>
          </a:r>
          <a:endParaRPr lang="en-US" sz="1600" b="0" i="1" kern="1200">
            <a:solidFill>
              <a:schemeClr val="bg1"/>
            </a:solidFill>
            <a:latin typeface="Franklin Gothic Book" panose="020B0503020102020204" pitchFamily="34" charset="0"/>
          </a:endParaRPr>
        </a:p>
      </dsp:txBody>
      <dsp:txXfrm>
        <a:off x="5272087" y="2768203"/>
        <a:ext cx="1543050" cy="1028699"/>
      </dsp:txXfrm>
    </dsp:sp>
    <dsp:sp modelId="{B157F6BE-03BE-48DF-8DAB-C027F4DED9A7}">
      <dsp:nvSpPr>
        <dsp:cNvPr id="0" name=""/>
        <dsp:cNvSpPr/>
      </dsp:nvSpPr>
      <dsp:spPr>
        <a:xfrm>
          <a:off x="2828925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C8AFA3-643A-498F-963B-760CFB2951ED}">
      <dsp:nvSpPr>
        <dsp:cNvPr id="0" name=""/>
        <dsp:cNvSpPr/>
      </dsp:nvSpPr>
      <dsp:spPr>
        <a:xfrm>
          <a:off x="3857625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ratio</a:t>
          </a:r>
        </a:p>
      </dsp:txBody>
      <dsp:txXfrm>
        <a:off x="3857625" y="4120943"/>
        <a:ext cx="1543050" cy="1028699"/>
      </dsp:txXfrm>
    </dsp:sp>
    <dsp:sp modelId="{0BFEB01A-3210-494C-BDE9-1E9466218AE0}">
      <dsp:nvSpPr>
        <dsp:cNvPr id="0" name=""/>
        <dsp:cNvSpPr/>
      </dsp:nvSpPr>
      <dsp:spPr>
        <a:xfrm>
          <a:off x="5657850" y="4123515"/>
          <a:ext cx="1028699" cy="102869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E4A1BD-1C8A-4FF5-A850-9A60D821A968}">
      <dsp:nvSpPr>
        <dsp:cNvPr id="0" name=""/>
        <dsp:cNvSpPr/>
      </dsp:nvSpPr>
      <dsp:spPr>
        <a:xfrm>
          <a:off x="6686550" y="4120943"/>
          <a:ext cx="1543050" cy="10286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100" b="0" i="0" kern="1200">
              <a:solidFill>
                <a:schemeClr val="bg1"/>
              </a:solidFill>
              <a:latin typeface="Franklin Gothic Demi Cond" panose="020B0706030402020204" pitchFamily="34" charset="0"/>
            </a:rPr>
            <a:t>continuous</a:t>
          </a:r>
        </a:p>
      </dsp:txBody>
      <dsp:txXfrm>
        <a:off x="6686550" y="4120943"/>
        <a:ext cx="1543050" cy="10286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C36E7-9E00-462E-80A3-32F2BE615C7A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702CB-D988-47C5-8204-95032A6A7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27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jpeg>
</file>

<file path=ppt/media/image31.png>
</file>

<file path=ppt/media/image32.jpeg>
</file>

<file path=ppt/media/image33.gif>
</file>

<file path=ppt/media/image34.jpeg>
</file>

<file path=ppt/media/image35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3E309-ED8D-4193-99AF-E5EA90965E98}" type="datetimeFigureOut">
              <a:rPr lang="en-US" smtClean="0"/>
              <a:pPr/>
              <a:t>7/30/2020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5F173-C1DD-4975-94BF-5B9ED67F7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16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Individual</a:t>
            </a:r>
            <a:r>
              <a:rPr lang="pt-PT" baseline="0" dirty="0"/>
              <a:t> </a:t>
            </a:r>
            <a:r>
              <a:rPr lang="pt-PT" baseline="0" dirty="0" err="1"/>
              <a:t>entity</a:t>
            </a:r>
            <a:r>
              <a:rPr lang="pt-PT" baseline="0" dirty="0"/>
              <a:t>, </a:t>
            </a:r>
            <a:r>
              <a:rPr lang="pt-PT" baseline="0" dirty="0" err="1"/>
              <a:t>discrete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786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Samples </a:t>
            </a:r>
            <a:r>
              <a:rPr lang="pt-PT" dirty="0" err="1"/>
              <a:t>have</a:t>
            </a:r>
            <a:r>
              <a:rPr lang="pt-PT" dirty="0"/>
              <a:t> </a:t>
            </a:r>
            <a:r>
              <a:rPr lang="pt-PT" dirty="0" err="1"/>
              <a:t>positions</a:t>
            </a:r>
            <a:r>
              <a:rPr lang="pt-PT" dirty="0"/>
              <a:t>. </a:t>
            </a:r>
            <a:r>
              <a:rPr lang="pt-PT" dirty="0" err="1"/>
              <a:t>Location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topology</a:t>
            </a:r>
            <a:r>
              <a:rPr lang="pt-PT" dirty="0"/>
              <a:t> </a:t>
            </a:r>
            <a:r>
              <a:rPr lang="pt-PT" dirty="0" err="1"/>
              <a:t>important</a:t>
            </a:r>
            <a:endParaRPr lang="pt-PT" dirty="0"/>
          </a:p>
          <a:p>
            <a:endParaRPr lang="pt-PT" dirty="0"/>
          </a:p>
          <a:p>
            <a:r>
              <a:rPr lang="pt-PT" dirty="0" err="1"/>
              <a:t>Not</a:t>
            </a:r>
            <a:r>
              <a:rPr lang="pt-PT" dirty="0"/>
              <a:t> </a:t>
            </a:r>
            <a:r>
              <a:rPr lang="pt-PT" dirty="0" err="1"/>
              <a:t>all</a:t>
            </a:r>
            <a:r>
              <a:rPr lang="pt-PT" dirty="0"/>
              <a:t> </a:t>
            </a:r>
            <a:r>
              <a:rPr lang="pt-PT" dirty="0" err="1"/>
              <a:t>fields</a:t>
            </a:r>
            <a:r>
              <a:rPr lang="pt-PT" dirty="0"/>
              <a:t> are </a:t>
            </a:r>
            <a:r>
              <a:rPr lang="pt-PT" dirty="0" err="1"/>
              <a:t>spatial</a:t>
            </a:r>
            <a:r>
              <a:rPr lang="pt-PT" dirty="0"/>
              <a:t>: A </a:t>
            </a:r>
            <a:r>
              <a:rPr lang="pt-PT" dirty="0" err="1"/>
              <a:t>continuous</a:t>
            </a:r>
            <a:r>
              <a:rPr lang="pt-PT" baseline="0" dirty="0"/>
              <a:t> </a:t>
            </a:r>
            <a:r>
              <a:rPr lang="pt-PT" baseline="0" dirty="0" err="1"/>
              <a:t>matematical</a:t>
            </a:r>
            <a:r>
              <a:rPr lang="pt-PT" baseline="0" dirty="0"/>
              <a:t> </a:t>
            </a:r>
            <a:r>
              <a:rPr lang="pt-PT" baseline="0" dirty="0" err="1"/>
              <a:t>function</a:t>
            </a:r>
            <a:r>
              <a:rPr lang="pt-PT" baseline="0" dirty="0"/>
              <a:t>; </a:t>
            </a:r>
            <a:r>
              <a:rPr lang="pt-PT" baseline="0" dirty="0" err="1"/>
              <a:t>temperature</a:t>
            </a:r>
            <a:r>
              <a:rPr lang="pt-PT" baseline="0" dirty="0"/>
              <a:t> </a:t>
            </a:r>
            <a:r>
              <a:rPr lang="pt-PT" baseline="0" dirty="0" err="1"/>
              <a:t>over</a:t>
            </a:r>
            <a:r>
              <a:rPr lang="pt-PT" baseline="0" dirty="0"/>
              <a:t> time;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42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Sample </a:t>
            </a:r>
            <a:r>
              <a:rPr lang="pt-PT" dirty="0" err="1"/>
              <a:t>along</a:t>
            </a:r>
            <a:r>
              <a:rPr lang="pt-PT" baseline="0" dirty="0"/>
              <a:t> </a:t>
            </a:r>
            <a:r>
              <a:rPr lang="pt-PT" baseline="0" dirty="0" err="1"/>
              <a:t>the</a:t>
            </a:r>
            <a:r>
              <a:rPr lang="pt-PT" baseline="0" dirty="0"/>
              <a:t> </a:t>
            </a:r>
            <a:r>
              <a:rPr lang="pt-PT" baseline="0" dirty="0" err="1"/>
              <a:t>grids</a:t>
            </a:r>
            <a:r>
              <a:rPr lang="pt-PT" baseline="0" dirty="0"/>
              <a:t>!</a:t>
            </a:r>
          </a:p>
          <a:p>
            <a:endParaRPr lang="pt-PT" baseline="0" dirty="0"/>
          </a:p>
          <a:p>
            <a:r>
              <a:rPr lang="pt-PT" baseline="0" dirty="0" err="1"/>
              <a:t>Rectilinear</a:t>
            </a:r>
            <a:r>
              <a:rPr lang="pt-PT" baseline="0" dirty="0"/>
              <a:t> can </a:t>
            </a:r>
            <a:r>
              <a:rPr lang="pt-PT" baseline="0" dirty="0" err="1"/>
              <a:t>have</a:t>
            </a:r>
            <a:r>
              <a:rPr lang="pt-PT" baseline="0" dirty="0"/>
              <a:t> </a:t>
            </a:r>
            <a:r>
              <a:rPr lang="pt-PT" baseline="0" dirty="0" err="1"/>
              <a:t>rectangles</a:t>
            </a:r>
            <a:r>
              <a:rPr lang="pt-PT" baseline="0" dirty="0"/>
              <a:t> </a:t>
            </a:r>
            <a:r>
              <a:rPr lang="pt-PT" baseline="0" dirty="0" err="1"/>
              <a:t>of</a:t>
            </a:r>
            <a:r>
              <a:rPr lang="pt-PT" baseline="0" dirty="0"/>
              <a:t> diferente </a:t>
            </a:r>
            <a:r>
              <a:rPr lang="pt-PT" baseline="0" dirty="0" err="1"/>
              <a:t>sizes</a:t>
            </a:r>
            <a:r>
              <a:rPr lang="pt-PT" baseline="0" dirty="0"/>
              <a:t> in </a:t>
            </a:r>
            <a:r>
              <a:rPr lang="pt-PT" baseline="0" dirty="0" err="1"/>
              <a:t>the</a:t>
            </a:r>
            <a:r>
              <a:rPr lang="pt-PT" baseline="0" dirty="0"/>
              <a:t> </a:t>
            </a:r>
            <a:r>
              <a:rPr lang="pt-PT" baseline="0" dirty="0" err="1"/>
              <a:t>same</a:t>
            </a:r>
            <a:r>
              <a:rPr lang="pt-PT" baseline="0" dirty="0"/>
              <a:t> </a:t>
            </a:r>
            <a:r>
              <a:rPr lang="pt-PT" baseline="0" dirty="0" err="1"/>
              <a:t>grid</a:t>
            </a:r>
            <a:r>
              <a:rPr lang="pt-PT" baseline="0" dirty="0"/>
              <a:t> (“regular” </a:t>
            </a:r>
            <a:r>
              <a:rPr lang="pt-PT" baseline="0" dirty="0" err="1"/>
              <a:t>if</a:t>
            </a:r>
            <a:r>
              <a:rPr lang="pt-PT" baseline="0" dirty="0"/>
              <a:t> </a:t>
            </a:r>
            <a:r>
              <a:rPr lang="pt-PT" baseline="0" dirty="0" err="1"/>
              <a:t>all</a:t>
            </a:r>
            <a:r>
              <a:rPr lang="pt-PT" baseline="0" dirty="0"/>
              <a:t> </a:t>
            </a:r>
            <a:r>
              <a:rPr lang="pt-PT" baseline="0" dirty="0" err="1"/>
              <a:t>the</a:t>
            </a:r>
            <a:r>
              <a:rPr lang="pt-PT" baseline="0" dirty="0"/>
              <a:t> </a:t>
            </a:r>
            <a:r>
              <a:rPr lang="pt-PT" baseline="0" dirty="0" err="1"/>
              <a:t>same</a:t>
            </a:r>
            <a:r>
              <a:rPr lang="pt-PT" baseline="0" dirty="0"/>
              <a:t> </a:t>
            </a:r>
            <a:r>
              <a:rPr lang="pt-PT" baseline="0" dirty="0" err="1"/>
              <a:t>size</a:t>
            </a:r>
            <a:r>
              <a:rPr lang="pt-PT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091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Can </a:t>
            </a:r>
            <a:r>
              <a:rPr lang="pt-PT" dirty="0" err="1"/>
              <a:t>be</a:t>
            </a:r>
            <a:r>
              <a:rPr lang="pt-PT" dirty="0"/>
              <a:t> non-</a:t>
            </a:r>
            <a:r>
              <a:rPr lang="pt-PT" dirty="0" err="1"/>
              <a:t>rectilinear</a:t>
            </a:r>
            <a:r>
              <a:rPr lang="pt-PT" baseline="0" dirty="0"/>
              <a:t>, </a:t>
            </a:r>
            <a:r>
              <a:rPr lang="pt-PT" baseline="0" dirty="0" err="1"/>
              <a:t>position</a:t>
            </a:r>
            <a:r>
              <a:rPr lang="pt-PT" baseline="0" dirty="0"/>
              <a:t> </a:t>
            </a:r>
            <a:r>
              <a:rPr lang="pt-PT" baseline="0" dirty="0" err="1"/>
              <a:t>of</a:t>
            </a:r>
            <a:r>
              <a:rPr lang="pt-PT" baseline="0" dirty="0"/>
              <a:t> </a:t>
            </a:r>
            <a:r>
              <a:rPr lang="pt-PT" baseline="0" dirty="0" err="1"/>
              <a:t>each</a:t>
            </a:r>
            <a:r>
              <a:rPr lang="pt-PT" baseline="0" dirty="0"/>
              <a:t> </a:t>
            </a:r>
            <a:r>
              <a:rPr lang="pt-PT" baseline="0" dirty="0" err="1"/>
              <a:t>cell</a:t>
            </a:r>
            <a:r>
              <a:rPr lang="pt-PT" baseline="0" dirty="0"/>
              <a:t> must </a:t>
            </a:r>
            <a:r>
              <a:rPr lang="pt-PT" baseline="0" dirty="0" err="1"/>
              <a:t>be</a:t>
            </a:r>
            <a:r>
              <a:rPr lang="pt-PT" baseline="0" dirty="0"/>
              <a:t> </a:t>
            </a:r>
            <a:r>
              <a:rPr lang="pt-PT" baseline="0" dirty="0" err="1"/>
              <a:t>specified</a:t>
            </a:r>
            <a:r>
              <a:rPr lang="pt-PT" baseline="0" dirty="0"/>
              <a:t>, </a:t>
            </a:r>
            <a:r>
              <a:rPr lang="pt-PT" baseline="0" dirty="0" err="1"/>
              <a:t>but</a:t>
            </a:r>
            <a:r>
              <a:rPr lang="pt-PT" baseline="0" dirty="0"/>
              <a:t> </a:t>
            </a:r>
            <a:r>
              <a:rPr lang="pt-PT" baseline="0" dirty="0" err="1"/>
              <a:t>topology</a:t>
            </a:r>
            <a:r>
              <a:rPr lang="pt-PT" baseline="0" dirty="0"/>
              <a:t> </a:t>
            </a:r>
            <a:r>
              <a:rPr lang="pt-PT" baseline="0" dirty="0" err="1"/>
              <a:t>still</a:t>
            </a:r>
            <a:r>
              <a:rPr lang="pt-PT" baseline="0" dirty="0"/>
              <a:t> </a:t>
            </a:r>
            <a:r>
              <a:rPr lang="pt-PT" baseline="0" dirty="0" err="1"/>
              <a:t>implicit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72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Tesselation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na exemple </a:t>
            </a:r>
            <a:r>
              <a:rPr lang="pt-PT" dirty="0" err="1"/>
              <a:t>of</a:t>
            </a:r>
            <a:r>
              <a:rPr lang="pt-PT" baseline="0" dirty="0"/>
              <a:t> </a:t>
            </a:r>
            <a:r>
              <a:rPr lang="pt-PT" baseline="0" dirty="0" err="1"/>
              <a:t>this</a:t>
            </a:r>
            <a:endParaRPr lang="pt-PT" baseline="0" dirty="0"/>
          </a:p>
          <a:p>
            <a:r>
              <a:rPr lang="pt-PT" baseline="0" dirty="0" err="1"/>
              <a:t>Cells</a:t>
            </a:r>
            <a:r>
              <a:rPr lang="pt-PT" baseline="0" dirty="0"/>
              <a:t> </a:t>
            </a:r>
            <a:r>
              <a:rPr lang="pt-PT" baseline="0" dirty="0" err="1"/>
              <a:t>of</a:t>
            </a:r>
            <a:r>
              <a:rPr lang="pt-PT" baseline="0" dirty="0"/>
              <a:t> </a:t>
            </a:r>
            <a:r>
              <a:rPr lang="pt-PT" baseline="0" dirty="0" err="1"/>
              <a:t>whatever</a:t>
            </a:r>
            <a:r>
              <a:rPr lang="pt-PT" baseline="0" dirty="0"/>
              <a:t> </a:t>
            </a:r>
            <a:r>
              <a:rPr lang="pt-PT" baseline="0" dirty="0" err="1"/>
              <a:t>shape</a:t>
            </a:r>
            <a:endParaRPr lang="pt-PT" baseline="0" dirty="0"/>
          </a:p>
          <a:p>
            <a:r>
              <a:rPr lang="pt-PT" baseline="0" dirty="0"/>
              <a:t>Must </a:t>
            </a:r>
            <a:r>
              <a:rPr lang="pt-PT" baseline="0" dirty="0" err="1"/>
              <a:t>store</a:t>
            </a:r>
            <a:r>
              <a:rPr lang="pt-PT" baseline="0" dirty="0"/>
              <a:t> </a:t>
            </a:r>
            <a:r>
              <a:rPr lang="pt-PT" baseline="0" dirty="0" err="1"/>
              <a:t>information</a:t>
            </a:r>
            <a:r>
              <a:rPr lang="pt-PT" baseline="0" dirty="0"/>
              <a:t> </a:t>
            </a:r>
            <a:r>
              <a:rPr lang="pt-PT" baseline="0" dirty="0" err="1"/>
              <a:t>about</a:t>
            </a:r>
            <a:r>
              <a:rPr lang="pt-PT" baseline="0" dirty="0"/>
              <a:t> </a:t>
            </a:r>
            <a:r>
              <a:rPr lang="pt-PT" baseline="0" dirty="0" err="1"/>
              <a:t>geometry</a:t>
            </a:r>
            <a:r>
              <a:rPr lang="pt-PT" baseline="0" dirty="0"/>
              <a:t> </a:t>
            </a:r>
            <a:r>
              <a:rPr lang="pt-PT" baseline="0" dirty="0" err="1"/>
              <a:t>and</a:t>
            </a:r>
            <a:r>
              <a:rPr lang="pt-PT" baseline="0" dirty="0"/>
              <a:t> </a:t>
            </a:r>
            <a:r>
              <a:rPr lang="pt-PT" baseline="0" dirty="0" err="1"/>
              <a:t>topologym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939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Position</a:t>
            </a:r>
            <a:r>
              <a:rPr lang="pt-PT" baseline="0" dirty="0"/>
              <a:t> </a:t>
            </a:r>
            <a:r>
              <a:rPr lang="pt-PT" baseline="0" dirty="0" err="1"/>
              <a:t>and</a:t>
            </a:r>
            <a:r>
              <a:rPr lang="pt-PT" baseline="0" dirty="0"/>
              <a:t> </a:t>
            </a:r>
            <a:r>
              <a:rPr lang="pt-PT" b="1" baseline="0" dirty="0" err="1"/>
              <a:t>shape</a:t>
            </a:r>
            <a:r>
              <a:rPr lang="pt-PT" b="0" baseline="0" dirty="0"/>
              <a:t> </a:t>
            </a:r>
            <a:r>
              <a:rPr lang="pt-PT" b="0" baseline="0" dirty="0" err="1"/>
              <a:t>matter</a:t>
            </a:r>
            <a:r>
              <a:rPr lang="pt-PT" b="0" baseline="0" dirty="0"/>
              <a:t> (</a:t>
            </a:r>
            <a:r>
              <a:rPr lang="pt-PT" b="0" baseline="0" dirty="0" err="1"/>
              <a:t>points</a:t>
            </a:r>
            <a:r>
              <a:rPr lang="pt-PT" b="0" baseline="0" dirty="0"/>
              <a:t>, </a:t>
            </a:r>
            <a:r>
              <a:rPr lang="pt-PT" b="0" baseline="0" dirty="0" err="1"/>
              <a:t>lines</a:t>
            </a:r>
            <a:r>
              <a:rPr lang="pt-PT" b="0" baseline="0" dirty="0"/>
              <a:t>, </a:t>
            </a:r>
            <a:r>
              <a:rPr lang="pt-PT" b="0" baseline="0" dirty="0" err="1"/>
              <a:t>polys</a:t>
            </a:r>
            <a:r>
              <a:rPr lang="pt-PT" b="0" baseline="0" dirty="0"/>
              <a:t>)</a:t>
            </a:r>
          </a:p>
          <a:p>
            <a:endParaRPr lang="pt-PT" b="0" baseline="0" dirty="0"/>
          </a:p>
          <a:p>
            <a:r>
              <a:rPr lang="pt-PT" b="0" baseline="0" dirty="0" err="1"/>
              <a:t>Items</a:t>
            </a:r>
            <a:r>
              <a:rPr lang="pt-PT" b="0" baseline="0" dirty="0"/>
              <a:t> (</a:t>
            </a:r>
            <a:r>
              <a:rPr lang="pt-PT" b="0" baseline="0" dirty="0" err="1"/>
              <a:t>ex</a:t>
            </a:r>
            <a:r>
              <a:rPr lang="pt-PT" b="0" baseline="0" dirty="0"/>
              <a:t>: </a:t>
            </a:r>
            <a:r>
              <a:rPr lang="pt-PT" b="0" baseline="0" dirty="0" err="1"/>
              <a:t>tracks</a:t>
            </a:r>
            <a:r>
              <a:rPr lang="pt-PT" b="0" baseline="0" dirty="0"/>
              <a:t>) </a:t>
            </a:r>
            <a:r>
              <a:rPr lang="pt-PT" b="0" baseline="0" dirty="0" err="1"/>
              <a:t>may</a:t>
            </a:r>
            <a:r>
              <a:rPr lang="pt-PT" b="0" baseline="0" dirty="0"/>
              <a:t> </a:t>
            </a:r>
            <a:r>
              <a:rPr lang="pt-PT" b="0" baseline="0" dirty="0" err="1"/>
              <a:t>not</a:t>
            </a:r>
            <a:r>
              <a:rPr lang="pt-PT" b="0" baseline="0" dirty="0"/>
              <a:t> </a:t>
            </a:r>
            <a:r>
              <a:rPr lang="pt-PT" b="0" baseline="0" dirty="0" err="1"/>
              <a:t>even</a:t>
            </a:r>
            <a:r>
              <a:rPr lang="pt-PT" b="0" baseline="0" dirty="0"/>
              <a:t> </a:t>
            </a:r>
            <a:r>
              <a:rPr lang="pt-PT" b="0" baseline="0" dirty="0" err="1"/>
              <a:t>have</a:t>
            </a:r>
            <a:r>
              <a:rPr lang="pt-PT" b="0" baseline="0" dirty="0"/>
              <a:t> </a:t>
            </a:r>
            <a:r>
              <a:rPr lang="pt-PT" b="0" baseline="0" dirty="0" err="1"/>
              <a:t>attributes</a:t>
            </a:r>
            <a:r>
              <a:rPr lang="pt-PT" b="0" baseline="0" dirty="0"/>
              <a:t>. </a:t>
            </a:r>
            <a:r>
              <a:rPr lang="pt-PT" b="0" baseline="0" dirty="0" err="1"/>
              <a:t>They</a:t>
            </a:r>
            <a:r>
              <a:rPr lang="pt-PT" b="0" baseline="0" dirty="0"/>
              <a:t> </a:t>
            </a:r>
            <a:r>
              <a:rPr lang="pt-PT" b="0" baseline="0" dirty="0" err="1"/>
              <a:t>matter</a:t>
            </a:r>
            <a:r>
              <a:rPr lang="pt-PT" b="0" baseline="0" dirty="0"/>
              <a:t> for </a:t>
            </a:r>
            <a:r>
              <a:rPr lang="pt-PT" b="0" baseline="0" dirty="0" err="1"/>
              <a:t>their</a:t>
            </a:r>
            <a:r>
              <a:rPr lang="pt-PT" b="0" baseline="0" dirty="0"/>
              <a:t> </a:t>
            </a:r>
            <a:r>
              <a:rPr lang="pt-PT" b="0" baseline="0" dirty="0" err="1"/>
              <a:t>position</a:t>
            </a:r>
            <a:r>
              <a:rPr lang="pt-PT" b="0" baseline="0" dirty="0"/>
              <a:t> </a:t>
            </a:r>
            <a:r>
              <a:rPr lang="pt-PT" b="0" baseline="0" dirty="0" err="1"/>
              <a:t>and</a:t>
            </a:r>
            <a:r>
              <a:rPr lang="pt-PT" b="0" baseline="0" dirty="0"/>
              <a:t> </a:t>
            </a:r>
            <a:r>
              <a:rPr lang="pt-PT" b="0" baseline="0" dirty="0" err="1"/>
              <a:t>shape</a:t>
            </a:r>
            <a:r>
              <a:rPr lang="pt-PT" b="0" baseline="0" dirty="0"/>
              <a:t> </a:t>
            </a:r>
            <a:r>
              <a:rPr lang="pt-PT" b="0" baseline="0" dirty="0" err="1"/>
              <a:t>alone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90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Temperature</a:t>
            </a:r>
            <a:endParaRPr lang="pt-PT" dirty="0"/>
          </a:p>
          <a:p>
            <a:r>
              <a:rPr lang="pt-PT" dirty="0" err="1"/>
              <a:t>Length</a:t>
            </a:r>
            <a:endParaRPr lang="pt-PT" dirty="0"/>
          </a:p>
          <a:p>
            <a:r>
              <a:rPr lang="pt-PT" dirty="0"/>
              <a:t>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993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Makes</a:t>
            </a:r>
            <a:r>
              <a:rPr lang="pt-PT" baseline="0" dirty="0"/>
              <a:t> </a:t>
            </a:r>
            <a:r>
              <a:rPr lang="pt-PT" baseline="0" dirty="0" err="1"/>
              <a:t>sense</a:t>
            </a:r>
            <a:r>
              <a:rPr lang="pt-PT" baseline="0" dirty="0"/>
              <a:t> to </a:t>
            </a:r>
            <a:r>
              <a:rPr lang="pt-PT" baseline="0" dirty="0" err="1"/>
              <a:t>tell</a:t>
            </a:r>
            <a:r>
              <a:rPr lang="pt-PT" baseline="0" dirty="0"/>
              <a:t> </a:t>
            </a:r>
            <a:r>
              <a:rPr lang="pt-PT" baseline="0" dirty="0" err="1"/>
              <a:t>something</a:t>
            </a:r>
            <a:r>
              <a:rPr lang="pt-PT" baseline="0" dirty="0"/>
              <a:t> </a:t>
            </a:r>
            <a:r>
              <a:rPr lang="pt-PT" baseline="0" dirty="0" err="1"/>
              <a:t>is</a:t>
            </a:r>
            <a:r>
              <a:rPr lang="pt-PT" baseline="0" dirty="0"/>
              <a:t> “</a:t>
            </a:r>
            <a:r>
              <a:rPr lang="pt-PT" baseline="0" dirty="0" err="1"/>
              <a:t>twice</a:t>
            </a:r>
            <a:r>
              <a:rPr lang="pt-PT" baseline="0" dirty="0"/>
              <a:t>” </a:t>
            </a:r>
            <a:r>
              <a:rPr lang="pt-PT" baseline="0" dirty="0" err="1"/>
              <a:t>or</a:t>
            </a:r>
            <a:r>
              <a:rPr lang="pt-PT" baseline="0" dirty="0"/>
              <a:t> “</a:t>
            </a:r>
            <a:r>
              <a:rPr lang="pt-PT" baseline="0" dirty="0" err="1"/>
              <a:t>half</a:t>
            </a:r>
            <a:r>
              <a:rPr lang="pt-PT" baseline="0" dirty="0"/>
              <a:t>” </a:t>
            </a:r>
            <a:r>
              <a:rPr lang="pt-PT" baseline="0" dirty="0" err="1"/>
              <a:t>the</a:t>
            </a:r>
            <a:r>
              <a:rPr lang="pt-PT" baseline="0" dirty="0"/>
              <a:t> </a:t>
            </a:r>
            <a:r>
              <a:rPr lang="pt-PT" baseline="0" dirty="0" err="1"/>
              <a:t>other</a:t>
            </a:r>
            <a:r>
              <a:rPr lang="pt-PT" baseline="0" dirty="0"/>
              <a:t>, for </a:t>
            </a:r>
            <a:r>
              <a:rPr lang="pt-PT" baseline="0" dirty="0" err="1"/>
              <a:t>instance</a:t>
            </a:r>
            <a:endParaRPr lang="pt-PT" baseline="0" dirty="0"/>
          </a:p>
          <a:p>
            <a:endParaRPr lang="pt-PT" baseline="0" dirty="0"/>
          </a:p>
          <a:p>
            <a:r>
              <a:rPr lang="pt-PT" baseline="0" dirty="0"/>
              <a:t>Date: </a:t>
            </a:r>
            <a:r>
              <a:rPr lang="pt-PT" baseline="0" dirty="0" err="1"/>
              <a:t>not</a:t>
            </a:r>
            <a:r>
              <a:rPr lang="pt-PT" baseline="0" dirty="0"/>
              <a:t> ratio. “2000 A.D.” </a:t>
            </a:r>
            <a:r>
              <a:rPr lang="pt-PT" baseline="0" dirty="0" err="1"/>
              <a:t>is</a:t>
            </a:r>
            <a:r>
              <a:rPr lang="pt-PT" baseline="0" dirty="0"/>
              <a:t> </a:t>
            </a:r>
            <a:r>
              <a:rPr lang="pt-PT" baseline="0" dirty="0" err="1"/>
              <a:t>not</a:t>
            </a:r>
            <a:r>
              <a:rPr lang="pt-PT" baseline="0" dirty="0"/>
              <a:t> </a:t>
            </a:r>
            <a:r>
              <a:rPr lang="pt-PT" baseline="0" dirty="0" err="1"/>
              <a:t>twice</a:t>
            </a:r>
            <a:r>
              <a:rPr lang="pt-PT" baseline="0" dirty="0"/>
              <a:t> </a:t>
            </a:r>
            <a:r>
              <a:rPr lang="pt-PT" baseline="0" dirty="0" err="1"/>
              <a:t>the</a:t>
            </a:r>
            <a:r>
              <a:rPr lang="pt-PT" baseline="0" dirty="0"/>
              <a:t> time as “1000 A.D.”</a:t>
            </a:r>
          </a:p>
          <a:p>
            <a:r>
              <a:rPr lang="pt-PT" baseline="0" dirty="0" err="1"/>
              <a:t>Temperature</a:t>
            </a:r>
            <a:r>
              <a:rPr lang="pt-PT" baseline="0" dirty="0"/>
              <a:t> (Celcius, </a:t>
            </a:r>
            <a:r>
              <a:rPr lang="pt-PT" baseline="0" dirty="0" err="1"/>
              <a:t>at</a:t>
            </a:r>
            <a:r>
              <a:rPr lang="pt-PT" baseline="0" dirty="0"/>
              <a:t> </a:t>
            </a:r>
            <a:r>
              <a:rPr lang="pt-PT" baseline="0" dirty="0" err="1"/>
              <a:t>least</a:t>
            </a:r>
            <a:r>
              <a:rPr lang="pt-PT" baseline="0" dirty="0"/>
              <a:t>): </a:t>
            </a:r>
            <a:r>
              <a:rPr lang="pt-PT" baseline="0" dirty="0" err="1"/>
              <a:t>not</a:t>
            </a:r>
            <a:r>
              <a:rPr lang="pt-PT" baseline="0" dirty="0"/>
              <a:t> ratio. 40º </a:t>
            </a:r>
            <a:r>
              <a:rPr lang="pt-PT" baseline="0" dirty="0" err="1"/>
              <a:t>is</a:t>
            </a:r>
            <a:r>
              <a:rPr lang="pt-PT" baseline="0" dirty="0"/>
              <a:t> </a:t>
            </a:r>
            <a:r>
              <a:rPr lang="pt-PT" baseline="0" dirty="0" err="1"/>
              <a:t>not</a:t>
            </a:r>
            <a:r>
              <a:rPr lang="pt-PT" baseline="0" dirty="0"/>
              <a:t> </a:t>
            </a:r>
            <a:r>
              <a:rPr lang="pt-PT" baseline="0" dirty="0" err="1"/>
              <a:t>twice</a:t>
            </a:r>
            <a:r>
              <a:rPr lang="pt-PT" baseline="0" dirty="0"/>
              <a:t> as hot as 20º</a:t>
            </a:r>
          </a:p>
          <a:p>
            <a:endParaRPr lang="pt-PT" baseline="0" dirty="0"/>
          </a:p>
          <a:p>
            <a:r>
              <a:rPr lang="pt-PT" baseline="0" dirty="0" err="1"/>
              <a:t>Height</a:t>
            </a:r>
            <a:r>
              <a:rPr lang="pt-PT" baseline="0" dirty="0"/>
              <a:t>: ratio. 100m </a:t>
            </a:r>
            <a:r>
              <a:rPr lang="pt-PT" baseline="0" dirty="0" err="1"/>
              <a:t>is</a:t>
            </a:r>
            <a:r>
              <a:rPr lang="pt-PT" baseline="0" dirty="0"/>
              <a:t> </a:t>
            </a:r>
            <a:r>
              <a:rPr lang="pt-PT" baseline="0" dirty="0" err="1"/>
              <a:t>twice</a:t>
            </a:r>
            <a:r>
              <a:rPr lang="pt-PT" baseline="0" dirty="0"/>
              <a:t> as </a:t>
            </a:r>
            <a:r>
              <a:rPr lang="pt-PT" baseline="0" dirty="0" err="1"/>
              <a:t>tall</a:t>
            </a:r>
            <a:r>
              <a:rPr lang="pt-PT" baseline="0" dirty="0"/>
              <a:t> as 50m</a:t>
            </a:r>
          </a:p>
          <a:p>
            <a:r>
              <a:rPr lang="pt-PT" baseline="0" dirty="0"/>
              <a:t>Age: ratio. 50 </a:t>
            </a:r>
            <a:r>
              <a:rPr lang="pt-PT" baseline="0" dirty="0" err="1"/>
              <a:t>years</a:t>
            </a:r>
            <a:r>
              <a:rPr lang="pt-PT" baseline="0" dirty="0"/>
              <a:t> </a:t>
            </a:r>
            <a:r>
              <a:rPr lang="pt-PT" baseline="0" dirty="0" err="1"/>
              <a:t>is</a:t>
            </a:r>
            <a:r>
              <a:rPr lang="pt-PT" baseline="0" dirty="0"/>
              <a:t> </a:t>
            </a:r>
            <a:r>
              <a:rPr lang="pt-PT" baseline="0" dirty="0" err="1"/>
              <a:t>twice</a:t>
            </a:r>
            <a:r>
              <a:rPr lang="pt-PT" baseline="0" dirty="0"/>
              <a:t> as </a:t>
            </a:r>
            <a:r>
              <a:rPr lang="pt-PT" baseline="0" dirty="0" err="1"/>
              <a:t>old</a:t>
            </a:r>
            <a:r>
              <a:rPr lang="pt-PT" baseline="0" dirty="0"/>
              <a:t> as 25.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35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Useful</a:t>
            </a:r>
            <a:r>
              <a:rPr lang="pt-PT" baseline="0" dirty="0"/>
              <a:t> rules </a:t>
            </a:r>
            <a:r>
              <a:rPr lang="pt-PT" baseline="0" dirty="0" err="1"/>
              <a:t>of</a:t>
            </a:r>
            <a:r>
              <a:rPr lang="pt-PT" baseline="0" dirty="0"/>
              <a:t> </a:t>
            </a:r>
            <a:r>
              <a:rPr lang="pt-PT" baseline="0" dirty="0" err="1"/>
              <a:t>thumb</a:t>
            </a:r>
            <a:r>
              <a:rPr lang="pt-PT" baseline="0" dirty="0"/>
              <a:t>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54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Useful</a:t>
            </a:r>
            <a:r>
              <a:rPr lang="pt-PT" baseline="0" dirty="0"/>
              <a:t> rules </a:t>
            </a:r>
            <a:r>
              <a:rPr lang="pt-PT" baseline="0" dirty="0" err="1"/>
              <a:t>of</a:t>
            </a:r>
            <a:r>
              <a:rPr lang="pt-PT" baseline="0" dirty="0"/>
              <a:t> </a:t>
            </a:r>
            <a:r>
              <a:rPr lang="pt-PT" baseline="0" dirty="0" err="1"/>
              <a:t>thumb</a:t>
            </a:r>
            <a:r>
              <a:rPr lang="pt-PT" baseline="0" dirty="0"/>
              <a:t>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535F173-C1DD-4975-94BF-5B9ED67F76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90744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Freguesia -&gt; concelho -&gt; distrito -&gt; região -&gt; país</a:t>
            </a:r>
          </a:p>
          <a:p>
            <a:endParaRPr lang="pt-PT" dirty="0"/>
          </a:p>
          <a:p>
            <a:r>
              <a:rPr lang="pt-PT" dirty="0"/>
              <a:t>Segundos</a:t>
            </a:r>
            <a:r>
              <a:rPr lang="pt-PT" baseline="0" dirty="0"/>
              <a:t> -&gt; horas -&gt; dias -&gt; meses -&gt; anos</a:t>
            </a:r>
          </a:p>
          <a:p>
            <a:endParaRPr lang="pt-PT" baseline="0" dirty="0"/>
          </a:p>
          <a:p>
            <a:r>
              <a:rPr lang="pt-PT" baseline="0" dirty="0" err="1"/>
              <a:t>Makes</a:t>
            </a:r>
            <a:r>
              <a:rPr lang="pt-PT" baseline="0" dirty="0"/>
              <a:t> </a:t>
            </a:r>
            <a:r>
              <a:rPr lang="pt-PT" baseline="0" dirty="0" err="1"/>
              <a:t>sense</a:t>
            </a:r>
            <a:r>
              <a:rPr lang="pt-PT" baseline="0" dirty="0"/>
              <a:t> to </a:t>
            </a:r>
            <a:r>
              <a:rPr lang="pt-PT" baseline="0" dirty="0" err="1"/>
              <a:t>aggregate</a:t>
            </a:r>
            <a:r>
              <a:rPr lang="pt-PT" baseline="0" dirty="0"/>
              <a:t> </a:t>
            </a:r>
            <a:r>
              <a:rPr lang="pt-PT" baseline="0" dirty="0" err="1"/>
              <a:t>variables</a:t>
            </a:r>
            <a:r>
              <a:rPr lang="pt-PT" baseline="0" dirty="0"/>
              <a:t> </a:t>
            </a:r>
            <a:r>
              <a:rPr lang="pt-PT" baseline="0" dirty="0" err="1"/>
              <a:t>according</a:t>
            </a:r>
            <a:r>
              <a:rPr lang="pt-PT" baseline="0" dirty="0"/>
              <a:t> to </a:t>
            </a:r>
            <a:r>
              <a:rPr lang="pt-PT" baseline="0" dirty="0" err="1"/>
              <a:t>the</a:t>
            </a:r>
            <a:r>
              <a:rPr lang="pt-PT" baseline="0" dirty="0"/>
              <a:t> </a:t>
            </a:r>
            <a:r>
              <a:rPr lang="pt-PT" baseline="0" dirty="0" err="1"/>
              <a:t>hierarchy</a:t>
            </a:r>
            <a:endParaRPr lang="pt-PT" baseline="0" dirty="0"/>
          </a:p>
          <a:p>
            <a:endParaRPr lang="pt-PT" baseline="0" dirty="0"/>
          </a:p>
          <a:p>
            <a:r>
              <a:rPr lang="pt-PT" baseline="0" dirty="0" err="1"/>
              <a:t>Sometimes</a:t>
            </a:r>
            <a:r>
              <a:rPr lang="pt-PT" baseline="0" dirty="0"/>
              <a:t>, </a:t>
            </a:r>
            <a:r>
              <a:rPr lang="pt-PT" baseline="0" dirty="0" err="1"/>
              <a:t>there</a:t>
            </a:r>
            <a:r>
              <a:rPr lang="pt-PT" baseline="0" dirty="0"/>
              <a:t> are </a:t>
            </a:r>
            <a:r>
              <a:rPr lang="pt-PT" baseline="0" dirty="0" err="1"/>
              <a:t>different</a:t>
            </a:r>
            <a:r>
              <a:rPr lang="pt-PT" baseline="0" dirty="0"/>
              <a:t> </a:t>
            </a:r>
            <a:r>
              <a:rPr lang="pt-PT" baseline="0" dirty="0" err="1"/>
              <a:t>possible</a:t>
            </a:r>
            <a:r>
              <a:rPr lang="pt-PT" baseline="0" dirty="0"/>
              <a:t> </a:t>
            </a:r>
            <a:r>
              <a:rPr lang="pt-PT" baseline="0" dirty="0" err="1"/>
              <a:t>ways</a:t>
            </a:r>
            <a:r>
              <a:rPr lang="pt-PT" baseline="0" dirty="0"/>
              <a:t> to </a:t>
            </a:r>
            <a:r>
              <a:rPr lang="pt-PT" baseline="0" dirty="0" err="1"/>
              <a:t>aggregate</a:t>
            </a:r>
            <a:r>
              <a:rPr lang="pt-PT" baseline="0" dirty="0"/>
              <a:t> (</a:t>
            </a:r>
            <a:r>
              <a:rPr lang="pt-PT" baseline="0" dirty="0" err="1"/>
              <a:t>see</a:t>
            </a:r>
            <a:r>
              <a:rPr lang="pt-PT" baseline="0" dirty="0"/>
              <a:t> time, </a:t>
            </a:r>
            <a:r>
              <a:rPr lang="pt-PT" baseline="0" dirty="0" err="1"/>
              <a:t>above</a:t>
            </a:r>
            <a:r>
              <a:rPr lang="pt-PT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1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object’s</a:t>
            </a:r>
            <a:r>
              <a:rPr lang="pt-PT" dirty="0"/>
              <a:t> </a:t>
            </a:r>
            <a:r>
              <a:rPr lang="pt-PT" dirty="0" err="1"/>
              <a:t>properties</a:t>
            </a:r>
            <a:endParaRPr lang="pt-PT" dirty="0"/>
          </a:p>
          <a:p>
            <a:r>
              <a:rPr lang="pt-PT" dirty="0" err="1"/>
              <a:t>Specific</a:t>
            </a:r>
            <a:r>
              <a:rPr lang="pt-PT" dirty="0"/>
              <a:t>,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measured</a:t>
            </a:r>
            <a:r>
              <a:rPr lang="pt-PT" dirty="0"/>
              <a:t>, </a:t>
            </a:r>
            <a:r>
              <a:rPr lang="pt-PT" dirty="0" err="1"/>
              <a:t>observed</a:t>
            </a:r>
            <a:r>
              <a:rPr lang="pt-PT" dirty="0"/>
              <a:t>, </a:t>
            </a:r>
            <a:r>
              <a:rPr lang="pt-PT" dirty="0" err="1"/>
              <a:t>logged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67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Relationship</a:t>
            </a:r>
            <a:r>
              <a:rPr lang="pt-PT" baseline="0" dirty="0"/>
              <a:t> </a:t>
            </a:r>
            <a:r>
              <a:rPr lang="pt-PT" baseline="0" dirty="0" err="1"/>
              <a:t>between</a:t>
            </a:r>
            <a:r>
              <a:rPr lang="pt-PT" baseline="0" dirty="0"/>
              <a:t> </a:t>
            </a:r>
            <a:r>
              <a:rPr lang="pt-PT" baseline="0" dirty="0" err="1"/>
              <a:t>items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41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Position</a:t>
            </a:r>
            <a:r>
              <a:rPr lang="pt-PT" dirty="0"/>
              <a:t> in</a:t>
            </a:r>
            <a:r>
              <a:rPr lang="pt-PT" baseline="0" dirty="0"/>
              <a:t> 2D </a:t>
            </a:r>
            <a:r>
              <a:rPr lang="pt-PT" baseline="0" dirty="0" err="1"/>
              <a:t>or</a:t>
            </a:r>
            <a:r>
              <a:rPr lang="pt-PT" baseline="0" dirty="0"/>
              <a:t> 3D</a:t>
            </a:r>
          </a:p>
          <a:p>
            <a:r>
              <a:rPr lang="pt-PT" baseline="0" dirty="0" err="1"/>
              <a:t>Geo</a:t>
            </a:r>
            <a:r>
              <a:rPr lang="pt-PT" baseline="0" dirty="0"/>
              <a:t> </a:t>
            </a:r>
            <a:r>
              <a:rPr lang="pt-PT" baseline="0" dirty="0" err="1"/>
              <a:t>goes</a:t>
            </a:r>
            <a:r>
              <a:rPr lang="pt-PT" baseline="0" dirty="0"/>
              <a:t> </a:t>
            </a:r>
            <a:r>
              <a:rPr lang="pt-PT" baseline="0" dirty="0" err="1"/>
              <a:t>here</a:t>
            </a:r>
            <a:r>
              <a:rPr lang="pt-PT" baseline="0" dirty="0"/>
              <a:t>, for </a:t>
            </a:r>
            <a:r>
              <a:rPr lang="pt-PT" baseline="0" dirty="0" err="1"/>
              <a:t>instance</a:t>
            </a:r>
            <a:r>
              <a:rPr lang="pt-PT" baseline="0" dirty="0"/>
              <a:t> (</a:t>
            </a:r>
            <a:r>
              <a:rPr lang="pt-PT" baseline="0" dirty="0" err="1"/>
              <a:t>but</a:t>
            </a:r>
            <a:r>
              <a:rPr lang="pt-PT" baseline="0" dirty="0"/>
              <a:t> </a:t>
            </a:r>
            <a:r>
              <a:rPr lang="pt-PT" baseline="0" dirty="0" err="1"/>
              <a:t>not</a:t>
            </a:r>
            <a:r>
              <a:rPr lang="pt-PT" baseline="0" dirty="0"/>
              <a:t> </a:t>
            </a:r>
            <a:r>
              <a:rPr lang="pt-PT" baseline="0" dirty="0" err="1"/>
              <a:t>only</a:t>
            </a:r>
            <a:r>
              <a:rPr lang="pt-PT" baseline="0" dirty="0"/>
              <a:t> </a:t>
            </a:r>
            <a:r>
              <a:rPr lang="pt-PT" baseline="0" dirty="0" err="1"/>
              <a:t>that</a:t>
            </a:r>
            <a:r>
              <a:rPr lang="pt-PT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7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Geometric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topologic</a:t>
            </a:r>
            <a:r>
              <a:rPr lang="pt-PT" dirty="0"/>
              <a:t> </a:t>
            </a:r>
            <a:r>
              <a:rPr lang="pt-PT" dirty="0" err="1"/>
              <a:t>relationship</a:t>
            </a:r>
            <a:r>
              <a:rPr lang="pt-PT" baseline="0" dirty="0"/>
              <a:t> </a:t>
            </a:r>
            <a:r>
              <a:rPr lang="pt-PT" baseline="0" dirty="0" err="1"/>
              <a:t>between</a:t>
            </a:r>
            <a:r>
              <a:rPr lang="pt-PT" baseline="0" dirty="0"/>
              <a:t> </a:t>
            </a:r>
            <a:r>
              <a:rPr lang="pt-PT" baseline="0" dirty="0" err="1"/>
              <a:t>its</a:t>
            </a:r>
            <a:r>
              <a:rPr lang="pt-PT" baseline="0" dirty="0"/>
              <a:t> </a:t>
            </a:r>
            <a:r>
              <a:rPr lang="pt-PT" baseline="0" dirty="0" err="1"/>
              <a:t>cells</a:t>
            </a:r>
            <a:endParaRPr lang="pt-PT" baseline="0" dirty="0"/>
          </a:p>
          <a:p>
            <a:r>
              <a:rPr lang="pt-PT" baseline="0" dirty="0" err="1"/>
              <a:t>Used</a:t>
            </a:r>
            <a:r>
              <a:rPr lang="pt-PT" baseline="0" dirty="0"/>
              <a:t> for </a:t>
            </a:r>
            <a:r>
              <a:rPr lang="pt-PT" baseline="0" dirty="0" err="1"/>
              <a:t>sampling</a:t>
            </a:r>
            <a:r>
              <a:rPr lang="pt-PT" baseline="0" dirty="0"/>
              <a:t> </a:t>
            </a:r>
            <a:r>
              <a:rPr lang="pt-PT" baseline="0" dirty="0" err="1"/>
              <a:t>at</a:t>
            </a:r>
            <a:r>
              <a:rPr lang="pt-PT" baseline="0" dirty="0"/>
              <a:t> regular </a:t>
            </a:r>
            <a:r>
              <a:rPr lang="pt-PT" baseline="0" dirty="0" err="1"/>
              <a:t>intervals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09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More </a:t>
            </a:r>
            <a:r>
              <a:rPr lang="pt-PT" dirty="0" err="1"/>
              <a:t>complex</a:t>
            </a:r>
            <a:r>
              <a:rPr lang="pt-PT" dirty="0"/>
              <a:t> </a:t>
            </a:r>
            <a:r>
              <a:rPr lang="pt-PT" dirty="0" err="1"/>
              <a:t>structure</a:t>
            </a:r>
            <a:endParaRPr lang="pt-PT" dirty="0"/>
          </a:p>
          <a:p>
            <a:r>
              <a:rPr lang="pt-PT" dirty="0"/>
              <a:t>More </a:t>
            </a:r>
            <a:r>
              <a:rPr lang="pt-PT" dirty="0" err="1"/>
              <a:t>than</a:t>
            </a:r>
            <a:r>
              <a:rPr lang="pt-PT" baseline="0" dirty="0"/>
              <a:t> </a:t>
            </a:r>
            <a:r>
              <a:rPr lang="pt-PT" baseline="0" dirty="0" err="1"/>
              <a:t>one</a:t>
            </a:r>
            <a:r>
              <a:rPr lang="pt-PT" baseline="0" dirty="0"/>
              <a:t> </a:t>
            </a:r>
            <a:r>
              <a:rPr lang="pt-PT" baseline="0" dirty="0" err="1"/>
              <a:t>key</a:t>
            </a:r>
            <a:endParaRPr lang="pt-PT" baseline="0" dirty="0"/>
          </a:p>
          <a:p>
            <a:r>
              <a:rPr lang="pt-PT" baseline="0" dirty="0" err="1"/>
              <a:t>Think</a:t>
            </a:r>
            <a:r>
              <a:rPr lang="pt-PT" baseline="0" dirty="0"/>
              <a:t>: </a:t>
            </a:r>
            <a:r>
              <a:rPr lang="pt-PT" baseline="0" dirty="0" err="1"/>
              <a:t>datawarehouses</a:t>
            </a:r>
            <a:r>
              <a:rPr lang="pt-PT" baseline="0" dirty="0"/>
              <a:t>, multidimensional cubes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03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Node-link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870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 </a:t>
            </a:r>
            <a:r>
              <a:rPr lang="pt-PT" dirty="0" err="1"/>
              <a:t>special</a:t>
            </a:r>
            <a:r>
              <a:rPr lang="pt-PT" dirty="0"/>
              <a:t> case </a:t>
            </a:r>
            <a:r>
              <a:rPr lang="pt-PT" dirty="0" err="1"/>
              <a:t>of</a:t>
            </a:r>
            <a:r>
              <a:rPr lang="pt-PT" dirty="0"/>
              <a:t> a </a:t>
            </a:r>
            <a:r>
              <a:rPr lang="pt-PT" dirty="0" err="1"/>
              <a:t>graph</a:t>
            </a:r>
            <a:r>
              <a:rPr lang="pt-PT" dirty="0"/>
              <a:t>,</a:t>
            </a:r>
            <a:r>
              <a:rPr lang="pt-PT" baseline="0" dirty="0"/>
              <a:t> </a:t>
            </a:r>
            <a:r>
              <a:rPr lang="pt-PT" baseline="0" dirty="0" err="1"/>
              <a:t>actually</a:t>
            </a:r>
            <a:r>
              <a:rPr lang="pt-PT" baseline="0" dirty="0"/>
              <a:t>.</a:t>
            </a:r>
          </a:p>
          <a:p>
            <a:r>
              <a:rPr lang="pt-PT" baseline="0" dirty="0"/>
              <a:t>No </a:t>
            </a:r>
            <a:r>
              <a:rPr lang="pt-PT" baseline="0" dirty="0" err="1"/>
              <a:t>cycles</a:t>
            </a:r>
            <a:endParaRPr lang="pt-PT" baseline="0" dirty="0"/>
          </a:p>
          <a:p>
            <a:r>
              <a:rPr lang="pt-PT" baseline="0" dirty="0" err="1"/>
              <a:t>Each</a:t>
            </a:r>
            <a:r>
              <a:rPr lang="pt-PT" baseline="0" dirty="0"/>
              <a:t> node </a:t>
            </a:r>
            <a:r>
              <a:rPr lang="pt-PT" baseline="0" dirty="0" err="1"/>
              <a:t>only</a:t>
            </a:r>
            <a:r>
              <a:rPr lang="pt-PT" baseline="0" dirty="0"/>
              <a:t> </a:t>
            </a:r>
            <a:r>
              <a:rPr lang="pt-PT" baseline="0" dirty="0" err="1"/>
              <a:t>has</a:t>
            </a:r>
            <a:r>
              <a:rPr lang="pt-PT" baseline="0" dirty="0"/>
              <a:t> </a:t>
            </a:r>
            <a:r>
              <a:rPr lang="pt-PT" baseline="0" dirty="0" err="1"/>
              <a:t>one</a:t>
            </a:r>
            <a:r>
              <a:rPr lang="pt-PT" baseline="0" dirty="0"/>
              <a:t> </a:t>
            </a:r>
            <a:r>
              <a:rPr lang="pt-PT" baseline="0" dirty="0" err="1"/>
              <a:t>parent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12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Essentially</a:t>
            </a:r>
            <a:r>
              <a:rPr lang="pt-PT" dirty="0"/>
              <a:t>, </a:t>
            </a:r>
            <a:r>
              <a:rPr lang="pt-PT" dirty="0" err="1"/>
              <a:t>all</a:t>
            </a:r>
            <a:r>
              <a:rPr lang="pt-PT" dirty="0"/>
              <a:t> </a:t>
            </a:r>
            <a:r>
              <a:rPr lang="pt-PT" dirty="0" err="1"/>
              <a:t>that</a:t>
            </a:r>
            <a:r>
              <a:rPr lang="pt-PT" dirty="0"/>
              <a:t> </a:t>
            </a:r>
            <a:r>
              <a:rPr lang="pt-PT" dirty="0" err="1"/>
              <a:t>is</a:t>
            </a:r>
            <a:r>
              <a:rPr lang="pt-PT" dirty="0"/>
              <a:t> </a:t>
            </a:r>
            <a:r>
              <a:rPr lang="pt-PT" dirty="0" err="1"/>
              <a:t>continuous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can </a:t>
            </a:r>
            <a:r>
              <a:rPr lang="pt-PT" dirty="0" err="1"/>
              <a:t>be</a:t>
            </a:r>
            <a:r>
              <a:rPr lang="pt-PT" dirty="0"/>
              <a:t> </a:t>
            </a:r>
            <a:r>
              <a:rPr lang="pt-PT" dirty="0" err="1"/>
              <a:t>sampled</a:t>
            </a:r>
            <a:r>
              <a:rPr lang="pt-PT" dirty="0"/>
              <a:t>.</a:t>
            </a:r>
          </a:p>
          <a:p>
            <a:endParaRPr lang="pt-PT" dirty="0"/>
          </a:p>
          <a:p>
            <a:r>
              <a:rPr lang="pt-PT" dirty="0" err="1"/>
              <a:t>Litmus</a:t>
            </a:r>
            <a:r>
              <a:rPr lang="pt-PT" baseline="0" dirty="0"/>
              <a:t> </a:t>
            </a:r>
            <a:r>
              <a:rPr lang="pt-PT" baseline="0" dirty="0" err="1"/>
              <a:t>test</a:t>
            </a:r>
            <a:r>
              <a:rPr lang="pt-PT" baseline="0" dirty="0"/>
              <a:t>: does </a:t>
            </a:r>
            <a:r>
              <a:rPr lang="pt-PT" baseline="0" dirty="0" err="1"/>
              <a:t>interpolation</a:t>
            </a:r>
            <a:r>
              <a:rPr lang="pt-PT" baseline="0" dirty="0"/>
              <a:t> </a:t>
            </a:r>
            <a:r>
              <a:rPr lang="pt-PT" baseline="0" dirty="0" err="1"/>
              <a:t>make</a:t>
            </a:r>
            <a:r>
              <a:rPr lang="pt-PT" baseline="0" dirty="0"/>
              <a:t> </a:t>
            </a:r>
            <a:r>
              <a:rPr lang="pt-PT" baseline="0" dirty="0" err="1"/>
              <a:t>sense</a:t>
            </a:r>
            <a:r>
              <a:rPr lang="pt-PT" baseline="0" dirty="0"/>
              <a:t>?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5F173-C1DD-4975-94BF-5B9ED67F767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\Desktop\asian_by_Feni_x.jpg"/>
          <p:cNvPicPr>
            <a:picLocks noChangeAspect="1" noChangeArrowheads="1"/>
          </p:cNvPicPr>
          <p:nvPr userDrawn="1"/>
        </p:nvPicPr>
        <p:blipFill>
          <a:blip r:embed="rId2" cstate="print"/>
          <a:srcRect r="24528" b="29245"/>
          <a:stretch>
            <a:fillRect/>
          </a:stretch>
        </p:blipFill>
        <p:spPr bwMode="auto">
          <a:xfrm flipH="1" flipV="1"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979" y="1000108"/>
            <a:ext cx="9239272" cy="2071702"/>
          </a:xfrm>
          <a:solidFill>
            <a:srgbClr val="1D3B59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0" y="4572008"/>
            <a:ext cx="3047979" cy="2286016"/>
          </a:xfrm>
          <a:solidFill>
            <a:srgbClr val="336699"/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defRPr sz="115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3047979" cy="4643446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0" tIns="144000" bIns="180000" rtlCol="0" anchor="ctr"/>
          <a:lstStyle/>
          <a:p>
            <a:pPr marL="1588" indent="0" algn="l"/>
            <a:r>
              <a:rPr lang="pt-PT" sz="2400" b="1" dirty="0" err="1"/>
              <a:t>Information</a:t>
            </a:r>
            <a:r>
              <a:rPr lang="pt-PT" sz="2400" b="1" dirty="0"/>
              <a:t> </a:t>
            </a:r>
            <a:r>
              <a:rPr lang="pt-PT" sz="2400" b="1" dirty="0" err="1"/>
              <a:t>Visualization</a:t>
            </a:r>
            <a:endParaRPr lang="pt-PT" sz="2400" b="1" dirty="0"/>
          </a:p>
          <a:p>
            <a:pPr marL="1588" indent="0" algn="l"/>
            <a:r>
              <a:rPr lang="pt-PT" sz="1800" dirty="0"/>
              <a:t>Daniel Gonçalves, Sandra Gama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6297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6297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F3CC9924-33BC-4796-B0F9-D37DB5D899BF}" type="datetimeFigureOut">
              <a:rPr lang="pt-PT" smtClean="0"/>
              <a:pPr/>
              <a:t>30/07/2020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5EBF8D4-C87A-47B7-9996-84452461937B}" type="slidenum">
              <a:rPr lang="pt-PT" smtClean="0"/>
              <a:pPr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12192000" cy="6858000"/>
          </a:xfrm>
          <a:ln w="152400">
            <a:solidFill>
              <a:srgbClr val="336699"/>
            </a:solidFill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-1" y="0"/>
            <a:ext cx="3720000" cy="2790000"/>
          </a:xfrm>
          <a:solidFill>
            <a:srgbClr val="336699"/>
          </a:solidFill>
          <a:ln>
            <a:noFill/>
          </a:ln>
        </p:spPr>
        <p:txBody>
          <a:bodyPr>
            <a:noAutofit/>
          </a:bodyPr>
          <a:lstStyle>
            <a:lvl1pPr marL="0" indent="0" algn="ctr">
              <a:defRPr sz="166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1629" y="2886062"/>
            <a:ext cx="9048771" cy="3362339"/>
          </a:xfrm>
          <a:solidFill>
            <a:schemeClr val="bg1">
              <a:alpha val="80000"/>
            </a:schemeClr>
          </a:solidFill>
        </p:spPr>
        <p:txBody>
          <a:bodyPr anchor="t">
            <a:noAutofit/>
          </a:bodyPr>
          <a:lstStyle>
            <a:lvl1pPr algn="r">
              <a:defRPr sz="6600" b="1" cap="all">
                <a:solidFill>
                  <a:srgbClr val="336699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9006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43259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62314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0"/>
            <a:ext cx="4011084" cy="499429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43" y="-24"/>
            <a:ext cx="12192043" cy="857256"/>
          </a:xfrm>
          <a:prstGeom prst="rect">
            <a:avLst/>
          </a:prstGeom>
          <a:solidFill>
            <a:srgbClr val="336699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60"/>
            <a:ext cx="10972800" cy="52149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358775" indent="0"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800"/>
        </a:spcBef>
        <a:buFont typeface="Arial" pitchFamily="34" charset="0"/>
        <a:buNone/>
        <a:defRPr sz="3200" b="1" kern="1200">
          <a:solidFill>
            <a:srgbClr val="336699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Data Abstraction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noProof="0"/>
              <a:t>03</a:t>
            </a:r>
            <a:endParaRPr lang="en-US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pic>
        <p:nvPicPr>
          <p:cNvPr id="9218" name="Picture 2" descr="http://www.190slgroup.com/tech/technical/pics/vin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857232"/>
            <a:ext cx="5851136" cy="581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097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6" name="Picture 6" descr="http://ibisinc.com/wp-content/uploads/files/2013/03/The-Missing-Link-ADS-Image-Transparent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464344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</p:spTree>
    <p:extLst>
      <p:ext uri="{BB962C8B-B14F-4D97-AF65-F5344CB8AC3E}">
        <p14:creationId xmlns:p14="http://schemas.microsoft.com/office/powerpoint/2010/main" val="205303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norcommortgage.com/uploads/pages/map-pin1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80" y="712874"/>
            <a:ext cx="9289032" cy="696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Positions</a:t>
            </a:r>
          </a:p>
        </p:txBody>
      </p:sp>
    </p:spTree>
    <p:extLst>
      <p:ext uri="{BB962C8B-B14F-4D97-AF65-F5344CB8AC3E}">
        <p14:creationId xmlns:p14="http://schemas.microsoft.com/office/powerpoint/2010/main" val="3676700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Grids</a:t>
            </a:r>
          </a:p>
        </p:txBody>
      </p:sp>
      <p:pic>
        <p:nvPicPr>
          <p:cNvPr id="12290" name="Picture 2" descr="http://pre12.deviantart.net/9836/th/pre/f/2013/205/2/e/grids__vector__by_ponytronic-d6f01ie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525" y="857232"/>
            <a:ext cx="9126475" cy="730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684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</p:spTree>
    <p:extLst>
      <p:ext uri="{BB962C8B-B14F-4D97-AF65-F5344CB8AC3E}">
        <p14:creationId xmlns:p14="http://schemas.microsoft.com/office/powerpoint/2010/main" val="1382532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Availability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/>
              <a:t>On file</a:t>
            </a:r>
          </a:p>
          <a:p>
            <a:pPr lvl="1"/>
            <a:r>
              <a:rPr lang="en-US" dirty="0"/>
              <a:t>unchanging</a:t>
            </a:r>
          </a:p>
          <a:p>
            <a:endParaRPr lang="en-US" dirty="0"/>
          </a:p>
          <a:p>
            <a:r>
              <a:rPr lang="en-US" dirty="0"/>
              <a:t>Dynamic</a:t>
            </a:r>
          </a:p>
          <a:p>
            <a:pPr lvl="1"/>
            <a:r>
              <a:rPr lang="en-US" dirty="0"/>
              <a:t>Dynamic stream</a:t>
            </a:r>
          </a:p>
          <a:p>
            <a:pPr lvl="1"/>
            <a:r>
              <a:rPr lang="en-US" dirty="0"/>
              <a:t>Items added or removed during session</a:t>
            </a:r>
          </a:p>
        </p:txBody>
      </p:sp>
    </p:spTree>
    <p:extLst>
      <p:ext uri="{BB962C8B-B14F-4D97-AF65-F5344CB8AC3E}">
        <p14:creationId xmlns:p14="http://schemas.microsoft.com/office/powerpoint/2010/main" val="2854315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Dataset Types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450" r="32793" b="14521"/>
          <a:stretch/>
        </p:blipFill>
        <p:spPr bwMode="auto">
          <a:xfrm>
            <a:off x="2279577" y="908721"/>
            <a:ext cx="6701517" cy="5833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552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pic>
        <p:nvPicPr>
          <p:cNvPr id="13314" name="Picture 2" descr="https://patentimages.storage.googleapis.com/WO2007044976A2/imgf000021_0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04" y="908721"/>
            <a:ext cx="8856984" cy="5881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596008" y="2924944"/>
            <a:ext cx="8964488" cy="36004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>
                <a:solidFill>
                  <a:srgbClr val="FF0000"/>
                </a:solidFill>
              </a:rPr>
              <a:t>Item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464152" y="857232"/>
            <a:ext cx="1296144" cy="5984935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 err="1">
                <a:solidFill>
                  <a:srgbClr val="FF0000"/>
                </a:solidFill>
              </a:rPr>
              <a:t>Attribute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993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Multidimensional Tables</a:t>
            </a:r>
          </a:p>
        </p:txBody>
      </p:sp>
      <p:pic>
        <p:nvPicPr>
          <p:cNvPr id="14338" name="Picture 2" descr="http://science.kennesaw.edu/~bsetzer/3310fa10/build/notes/supplement/Chapter13/Fig13-1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574" y="1772816"/>
            <a:ext cx="854489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0258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Networks (Graphs)</a:t>
            </a:r>
          </a:p>
        </p:txBody>
      </p:sp>
      <p:pic>
        <p:nvPicPr>
          <p:cNvPr id="15362" name="Picture 2" descr="https://hbfs.files.wordpress.com/2014/09/graphe-simpl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686" y="1285875"/>
            <a:ext cx="5912628" cy="521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 flipV="1">
            <a:off x="5015880" y="1628800"/>
            <a:ext cx="1224136" cy="2880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295800" y="3429000"/>
            <a:ext cx="936104" cy="6358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020414" y="1628801"/>
            <a:ext cx="954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>
                <a:solidFill>
                  <a:srgbClr val="FF0000"/>
                </a:solidFill>
              </a:rPr>
              <a:t>Item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19626" y="3000358"/>
            <a:ext cx="776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>
                <a:solidFill>
                  <a:srgbClr val="FF0000"/>
                </a:solidFill>
              </a:rPr>
              <a:t>link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53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ages.reblog.hu/uploads/blogs/19269/205314/post_205314_20150519124215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68" y="99368"/>
            <a:ext cx="9144032" cy="6858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We Must Understand our Data</a:t>
            </a:r>
          </a:p>
        </p:txBody>
      </p:sp>
    </p:spTree>
    <p:extLst>
      <p:ext uri="{BB962C8B-B14F-4D97-AF65-F5344CB8AC3E}">
        <p14:creationId xmlns:p14="http://schemas.microsoft.com/office/powerpoint/2010/main" val="361465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Trees (hierarchies!)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03512" y="947957"/>
            <a:ext cx="8784976" cy="570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325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2" y="855002"/>
            <a:ext cx="10072905" cy="61023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Continuous, in the real world, sampled</a:t>
            </a:r>
          </a:p>
        </p:txBody>
      </p:sp>
    </p:spTree>
    <p:extLst>
      <p:ext uri="{BB962C8B-B14F-4D97-AF65-F5344CB8AC3E}">
        <p14:creationId xmlns:p14="http://schemas.microsoft.com/office/powerpoint/2010/main" val="3734616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Fields – Position matters!</a:t>
            </a:r>
          </a:p>
        </p:txBody>
      </p:sp>
      <p:pic>
        <p:nvPicPr>
          <p:cNvPr id="18440" name="Picture 8" descr="http://nuviun.com/images/img/Medicalimaging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980728"/>
            <a:ext cx="5688632" cy="5667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440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 –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which intervals? </a:t>
            </a:r>
            <a:r>
              <a:rPr lang="en-US" i="1" dirty="0"/>
              <a:t>Coarseness</a:t>
            </a:r>
            <a:endParaRPr lang="en-US" dirty="0"/>
          </a:p>
        </p:txBody>
      </p:sp>
      <p:pic>
        <p:nvPicPr>
          <p:cNvPr id="16386" name="Picture 2" descr="http://d29qn7q9z0j1p6.cloudfront.net/content/roypta/366/1875/2623/F5.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8" y="1941022"/>
            <a:ext cx="9433048" cy="5232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453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 – Interpolation</a:t>
            </a:r>
          </a:p>
        </p:txBody>
      </p:sp>
      <p:pic>
        <p:nvPicPr>
          <p:cNvPr id="17410" name="Picture 2" descr="https://openclipart.org/image/2400px/svg_to_png/182692/Linear%20Interpolation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649" y="1268414"/>
            <a:ext cx="6290033" cy="5214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958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Grids: rectilinear</a:t>
            </a:r>
          </a:p>
        </p:txBody>
      </p:sp>
      <p:pic>
        <p:nvPicPr>
          <p:cNvPr id="19458" name="Picture 2" descr="http://crd.lbl.gov/assets/Images/Research/CrackFreeIsosurf2DHiRes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2567608" y="908720"/>
            <a:ext cx="6696744" cy="5658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917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Grids: Structured</a:t>
            </a:r>
          </a:p>
        </p:txBody>
      </p:sp>
      <p:pic>
        <p:nvPicPr>
          <p:cNvPr id="20482" name="Picture 2" descr="https://upload.wikimedia.org/wikipedia/commons/thumb/2/28/Example_curvilinear_grid.svg/220px-Example_curvilinear_grid.svg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106978" y="-134706"/>
            <a:ext cx="5618004" cy="799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4475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Grids: Unstructured</a:t>
            </a:r>
          </a:p>
        </p:txBody>
      </p:sp>
      <p:pic>
        <p:nvPicPr>
          <p:cNvPr id="21506" name="Picture 2" descr="http://www.pointwise.com/theconnector/July-2011/T-Rex-Fig11-Airfoil-1420x89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492" y="1196753"/>
            <a:ext cx="8856984" cy="555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369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</a:t>
            </a:r>
          </a:p>
        </p:txBody>
      </p:sp>
      <p:pic>
        <p:nvPicPr>
          <p:cNvPr id="22530" name="Picture 2" descr="https://ucageographyclub.files.wordpress.com/2011/11/choropleth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857232"/>
            <a:ext cx="9180512" cy="599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2861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noProof="0" dirty="0"/>
              <a:t>03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Attribute Types</a:t>
            </a:r>
          </a:p>
        </p:txBody>
      </p:sp>
    </p:spTree>
    <p:extLst>
      <p:ext uri="{BB962C8B-B14F-4D97-AF65-F5344CB8AC3E}">
        <p14:creationId xmlns:p14="http://schemas.microsoft.com/office/powerpoint/2010/main" val="246109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/>
              <a:t>06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Data </a:t>
            </a:r>
            <a:r>
              <a:rPr lang="pt-PT" dirty="0">
                <a:sym typeface="Wingdings" panose="05000000000000000000" pitchFamily="2" charset="2"/>
              </a:rPr>
              <a:t></a:t>
            </a:r>
            <a:r>
              <a:rPr lang="pt-PT" dirty="0"/>
              <a:t> Vis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862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Attribute Types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31" t="1" b="63550"/>
          <a:stretch/>
        </p:blipFill>
        <p:spPr bwMode="auto">
          <a:xfrm>
            <a:off x="4241786" y="980729"/>
            <a:ext cx="3708396" cy="5454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3916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2114872" y="806350"/>
          <a:ext cx="8229600" cy="5214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1527870-7AE6-4CB9-A677-FABEA0AD1EE7}"/>
              </a:ext>
            </a:extLst>
          </p:cNvPr>
          <p:cNvSpPr/>
          <p:nvPr/>
        </p:nvSpPr>
        <p:spPr>
          <a:xfrm>
            <a:off x="1415480" y="3246119"/>
            <a:ext cx="9433048" cy="3192927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81BDC0-2D26-45A6-99D8-76CD58ADF1A7}"/>
              </a:ext>
            </a:extLst>
          </p:cNvPr>
          <p:cNvSpPr/>
          <p:nvPr/>
        </p:nvSpPr>
        <p:spPr>
          <a:xfrm>
            <a:off x="1415480" y="1894923"/>
            <a:ext cx="9433048" cy="4536504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181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2114872" y="806350"/>
          <a:ext cx="8229600" cy="5214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1527870-7AE6-4CB9-A677-FABEA0AD1EE7}"/>
              </a:ext>
            </a:extLst>
          </p:cNvPr>
          <p:cNvSpPr/>
          <p:nvPr/>
        </p:nvSpPr>
        <p:spPr>
          <a:xfrm>
            <a:off x="1415480" y="4602480"/>
            <a:ext cx="9433048" cy="1836566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4D40A-05EB-49ED-B6DF-B93B5CC6B74B}"/>
              </a:ext>
            </a:extLst>
          </p:cNvPr>
          <p:cNvSpPr/>
          <p:nvPr/>
        </p:nvSpPr>
        <p:spPr>
          <a:xfrm>
            <a:off x="1415480" y="3253741"/>
            <a:ext cx="9433048" cy="3177686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494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2114872" y="806350"/>
          <a:ext cx="8229600" cy="5214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E5C6C40-FE61-4F1E-A4F7-DB54A45741D3}"/>
              </a:ext>
            </a:extLst>
          </p:cNvPr>
          <p:cNvSpPr/>
          <p:nvPr/>
        </p:nvSpPr>
        <p:spPr>
          <a:xfrm>
            <a:off x="1415480" y="4602479"/>
            <a:ext cx="9433048" cy="1828947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934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(Categorical)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inherent ordering</a:t>
            </a:r>
          </a:p>
        </p:txBody>
      </p:sp>
      <p:pic>
        <p:nvPicPr>
          <p:cNvPr id="23554" name="Picture 2" descr="http://totalcarbrands.com/wp-content/uploads/2014/12/All-car-brand-logos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2" y="2060848"/>
            <a:ext cx="5459760" cy="210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2" name="Picture 10" descr="http://cortijohuerto.com/wp-content/uploads/2012/12/CORTIJO-HUERTO-Transportation-Page-00-Mode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3" y="4581128"/>
            <a:ext cx="2658405" cy="177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4" name="Picture 12" descr="http://www.swintonfitzwilliam.org/wp-content/uploads/2013/09/shapes-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064" y="4291649"/>
            <a:ext cx="2975426" cy="2237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1437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Ordinal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85860"/>
            <a:ext cx="8435280" cy="5214974"/>
          </a:xfrm>
        </p:spPr>
        <p:txBody>
          <a:bodyPr/>
          <a:lstStyle/>
          <a:p>
            <a:r>
              <a:rPr lang="en-US" dirty="0"/>
              <a:t>ordered but not measurable</a:t>
            </a:r>
          </a:p>
          <a:p>
            <a:pPr lvl="1" indent="-460375"/>
            <a:r>
              <a:rPr lang="en-US" sz="2600" dirty="0"/>
              <a:t>Small/medium/large, hot/warm/cold, like/neutral/dislike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4578" name="Picture 2" descr="http://blog.trumpi.co.za/content/images/2014/Sep/size-stories-bad-examp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140968"/>
            <a:ext cx="4762500" cy="33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3108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Ordered, measurable</a:t>
            </a:r>
          </a:p>
          <a:p>
            <a:endParaRPr lang="en-US" dirty="0"/>
          </a:p>
        </p:txBody>
      </p:sp>
      <p:pic>
        <p:nvPicPr>
          <p:cNvPr id="25602" name="Picture 2" descr="http://www.rantlifestyle.com/wp-content/uploads/2014/08/901.-Thermometer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2152229"/>
            <a:ext cx="4379640" cy="437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4" name="Picture 4" descr="http://purplesq.com/wp-content/uploads/2015/04/Rul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965098" y="3425199"/>
            <a:ext cx="4783137" cy="183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6" name="Picture 6" descr="http://www.lorealparis.com.au/img/l10n/articles/355x200/010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472" y="1916832"/>
            <a:ext cx="33813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8" name="Picture 8" descr="http://ltmhs.ca/files/calendar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278" y="4023582"/>
            <a:ext cx="4762500" cy="29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0392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7528" y="1052736"/>
            <a:ext cx="8229600" cy="5214974"/>
          </a:xfrm>
        </p:spPr>
        <p:txBody>
          <a:bodyPr/>
          <a:lstStyle/>
          <a:p>
            <a:r>
              <a:rPr lang="en-US" dirty="0"/>
              <a:t>Special case: there is a zero! Proportions make sense.</a:t>
            </a:r>
          </a:p>
          <a:p>
            <a:endParaRPr lang="en-US" dirty="0"/>
          </a:p>
        </p:txBody>
      </p:sp>
      <p:pic>
        <p:nvPicPr>
          <p:cNvPr id="25602" name="Picture 2" descr="http://www.rantlifestyle.com/wp-content/uploads/2014/08/901.-Thermometers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472" y="2152229"/>
            <a:ext cx="4379640" cy="437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4" name="Picture 4" descr="http://purplesq.com/wp-content/uploads/2015/04/Ruler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965098" y="3425199"/>
            <a:ext cx="4783137" cy="1833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6" name="Picture 6" descr="http://www.lorealparis.com.au/img/l10n/articles/355x200/010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472" y="1916832"/>
            <a:ext cx="33813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8" name="Picture 8" descr="http://ltmhs.ca/files/calendar.jpg"/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278" y="4023582"/>
            <a:ext cx="4762500" cy="29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3434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4869161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487527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C69141-41D4-455B-9CED-1628CDB952A3}"/>
              </a:ext>
            </a:extLst>
          </p:cNvPr>
          <p:cNvSpPr/>
          <p:nvPr/>
        </p:nvSpPr>
        <p:spPr>
          <a:xfrm>
            <a:off x="1415480" y="4797152"/>
            <a:ext cx="9433048" cy="2160238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26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-6.25E-7 -0.2414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81481E-6 L 3.125E-6 -0.4729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4" grpId="0"/>
      <p:bldP spid="1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27848" y="3212976"/>
            <a:ext cx="792088" cy="1584175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867BF5-DDA8-4614-9454-FCD749AB67E5}"/>
              </a:ext>
            </a:extLst>
          </p:cNvPr>
          <p:cNvSpPr/>
          <p:nvPr/>
        </p:nvSpPr>
        <p:spPr>
          <a:xfrm>
            <a:off x="4727848" y="3212976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951D85-FD3B-4102-A907-A5653831E7AD}"/>
              </a:ext>
            </a:extLst>
          </p:cNvPr>
          <p:cNvSpPr/>
          <p:nvPr/>
        </p:nvSpPr>
        <p:spPr>
          <a:xfrm>
            <a:off x="4727848" y="1631856"/>
            <a:ext cx="792088" cy="316224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C69141-41D4-455B-9CED-1628CDB952A3}"/>
              </a:ext>
            </a:extLst>
          </p:cNvPr>
          <p:cNvSpPr/>
          <p:nvPr/>
        </p:nvSpPr>
        <p:spPr>
          <a:xfrm>
            <a:off x="1415480" y="4797152"/>
            <a:ext cx="9433048" cy="2160238"/>
          </a:xfrm>
          <a:prstGeom prst="rect">
            <a:avLst/>
          </a:prstGeom>
          <a:solidFill>
            <a:srgbClr val="00B4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09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4991EB6-3E52-4F00-B4DD-1BA8D660A7FF}"/>
              </a:ext>
            </a:extLst>
          </p:cNvPr>
          <p:cNvSpPr txBox="1"/>
          <p:nvPr/>
        </p:nvSpPr>
        <p:spPr>
          <a:xfrm>
            <a:off x="4814352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4495EF-E2F7-4664-8AE8-18A32FF74CF5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6934F7-F323-457B-918C-74AE3B68A89E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81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22222E-6 L -2.29167E-6 -0.231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5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9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How</a:t>
            </a:r>
            <a:r>
              <a:rPr lang="pt-PT" dirty="0"/>
              <a:t> to </a:t>
            </a:r>
            <a:r>
              <a:rPr lang="pt-PT" dirty="0" err="1"/>
              <a:t>Craft</a:t>
            </a:r>
            <a:r>
              <a:rPr lang="pt-PT" dirty="0"/>
              <a:t> a </a:t>
            </a:r>
            <a:r>
              <a:rPr lang="pt-PT" dirty="0" err="1"/>
              <a:t>Visualization</a:t>
            </a:r>
            <a:r>
              <a:rPr lang="pt-PT" dirty="0"/>
              <a:t>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981200" y="1285875"/>
          <a:ext cx="8229600" cy="5214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96131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EBF83-5742-434E-A40A-50BB1ED4DFB0}"/>
              </a:ext>
            </a:extLst>
          </p:cNvPr>
          <p:cNvCxnSpPr>
            <a:cxnSpLocks/>
          </p:cNvCxnSpPr>
          <p:nvPr/>
        </p:nvCxnSpPr>
        <p:spPr>
          <a:xfrm>
            <a:off x="2999656" y="4797152"/>
            <a:ext cx="5989320" cy="0"/>
          </a:xfrm>
          <a:prstGeom prst="line">
            <a:avLst/>
          </a:prstGeom>
          <a:ln w="5715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321297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1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82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D7CF79-F60F-4011-BDEC-8E2C9E19572C}"/>
              </a:ext>
            </a:extLst>
          </p:cNvPr>
          <p:cNvSpPr/>
          <p:nvPr/>
        </p:nvSpPr>
        <p:spPr>
          <a:xfrm>
            <a:off x="5663952" y="4797153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EBF83-5742-434E-A40A-50BB1ED4DFB0}"/>
              </a:ext>
            </a:extLst>
          </p:cNvPr>
          <p:cNvCxnSpPr>
            <a:cxnSpLocks/>
          </p:cNvCxnSpPr>
          <p:nvPr/>
        </p:nvCxnSpPr>
        <p:spPr>
          <a:xfrm>
            <a:off x="2999656" y="4797152"/>
            <a:ext cx="5989320" cy="0"/>
          </a:xfrm>
          <a:prstGeom prst="line">
            <a:avLst/>
          </a:prstGeom>
          <a:ln w="5715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321297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1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EEC4B1-A2DB-44A9-83C6-24C74E2F07B4}"/>
              </a:ext>
            </a:extLst>
          </p:cNvPr>
          <p:cNvGrpSpPr/>
          <p:nvPr/>
        </p:nvGrpSpPr>
        <p:grpSpPr>
          <a:xfrm>
            <a:off x="5507280" y="5157192"/>
            <a:ext cx="1107272" cy="720080"/>
            <a:chOff x="5507280" y="5157192"/>
            <a:chExt cx="1107272" cy="72008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A431562-7968-431C-8111-1970F34F4AEF}"/>
                </a:ext>
              </a:extLst>
            </p:cNvPr>
            <p:cNvCxnSpPr/>
            <p:nvPr/>
          </p:nvCxnSpPr>
          <p:spPr>
            <a:xfrm>
              <a:off x="5507280" y="5157192"/>
              <a:ext cx="1094616" cy="720080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B1E8CBA-C1B7-46B9-A418-B56BF2F3C6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19936" y="5157192"/>
              <a:ext cx="1094616" cy="720080"/>
            </a:xfrm>
            <a:prstGeom prst="line">
              <a:avLst/>
            </a:prstGeom>
            <a:ln w="603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162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9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9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D2E0C8B-1712-4A77-98C7-52ED84A7967D}"/>
              </a:ext>
            </a:extLst>
          </p:cNvPr>
          <p:cNvCxnSpPr/>
          <p:nvPr/>
        </p:nvCxnSpPr>
        <p:spPr>
          <a:xfrm flipV="1">
            <a:off x="4511824" y="3212977"/>
            <a:ext cx="0" cy="1584175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EBF83-5742-434E-A40A-50BB1ED4DFB0}"/>
              </a:ext>
            </a:extLst>
          </p:cNvPr>
          <p:cNvCxnSpPr>
            <a:cxnSpLocks/>
          </p:cNvCxnSpPr>
          <p:nvPr/>
        </p:nvCxnSpPr>
        <p:spPr>
          <a:xfrm>
            <a:off x="2999656" y="4797152"/>
            <a:ext cx="5989320" cy="0"/>
          </a:xfrm>
          <a:prstGeom prst="line">
            <a:avLst/>
          </a:prstGeom>
          <a:ln w="5715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321297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1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463895-1ACA-451B-AE15-3E835222EEFF}"/>
              </a:ext>
            </a:extLst>
          </p:cNvPr>
          <p:cNvCxnSpPr/>
          <p:nvPr/>
        </p:nvCxnSpPr>
        <p:spPr>
          <a:xfrm flipV="1">
            <a:off x="4511824" y="1628800"/>
            <a:ext cx="0" cy="1584175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DC5524-F3E9-4272-8340-BC66F876E161}"/>
              </a:ext>
            </a:extLst>
          </p:cNvPr>
          <p:cNvCxnSpPr>
            <a:cxnSpLocks/>
          </p:cNvCxnSpPr>
          <p:nvPr/>
        </p:nvCxnSpPr>
        <p:spPr>
          <a:xfrm flipV="1">
            <a:off x="7464152" y="1628800"/>
            <a:ext cx="0" cy="3168352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31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F3F5D05-1815-4D82-BBF9-2DB916330800}"/>
              </a:ext>
            </a:extLst>
          </p:cNvPr>
          <p:cNvCxnSpPr>
            <a:cxnSpLocks/>
          </p:cNvCxnSpPr>
          <p:nvPr/>
        </p:nvCxnSpPr>
        <p:spPr>
          <a:xfrm flipV="1">
            <a:off x="4511824" y="1628800"/>
            <a:ext cx="0" cy="3168351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EBF83-5742-434E-A40A-50BB1ED4DFB0}"/>
              </a:ext>
            </a:extLst>
          </p:cNvPr>
          <p:cNvCxnSpPr>
            <a:cxnSpLocks/>
          </p:cNvCxnSpPr>
          <p:nvPr/>
        </p:nvCxnSpPr>
        <p:spPr>
          <a:xfrm>
            <a:off x="2999656" y="4797152"/>
            <a:ext cx="5989320" cy="0"/>
          </a:xfrm>
          <a:prstGeom prst="line">
            <a:avLst/>
          </a:prstGeom>
          <a:ln w="5715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321297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1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D2E0C8B-1712-4A77-98C7-52ED84A7967D}"/>
              </a:ext>
            </a:extLst>
          </p:cNvPr>
          <p:cNvCxnSpPr/>
          <p:nvPr/>
        </p:nvCxnSpPr>
        <p:spPr>
          <a:xfrm flipV="1">
            <a:off x="4511824" y="3212977"/>
            <a:ext cx="0" cy="1584175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463895-1ACA-451B-AE15-3E835222EEFF}"/>
              </a:ext>
            </a:extLst>
          </p:cNvPr>
          <p:cNvCxnSpPr/>
          <p:nvPr/>
        </p:nvCxnSpPr>
        <p:spPr>
          <a:xfrm flipV="1">
            <a:off x="4511824" y="1628800"/>
            <a:ext cx="0" cy="1584175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DBB4B9-AF26-49BF-889A-5BBF19D51A07}"/>
              </a:ext>
            </a:extLst>
          </p:cNvPr>
          <p:cNvCxnSpPr>
            <a:cxnSpLocks/>
          </p:cNvCxnSpPr>
          <p:nvPr/>
        </p:nvCxnSpPr>
        <p:spPr>
          <a:xfrm flipV="1">
            <a:off x="7464152" y="1628800"/>
            <a:ext cx="0" cy="3168352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8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2EBF83-5742-434E-A40A-50BB1ED4DFB0}"/>
              </a:ext>
            </a:extLst>
          </p:cNvPr>
          <p:cNvCxnSpPr>
            <a:cxnSpLocks/>
          </p:cNvCxnSpPr>
          <p:nvPr/>
        </p:nvCxnSpPr>
        <p:spPr>
          <a:xfrm>
            <a:off x="2999656" y="4797152"/>
            <a:ext cx="5989320" cy="0"/>
          </a:xfrm>
          <a:prstGeom prst="line">
            <a:avLst/>
          </a:prstGeom>
          <a:ln w="57150" cap="rnd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321297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63491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435D5-C30B-4D6A-93AF-42C9B8697EE6}"/>
              </a:ext>
            </a:extLst>
          </p:cNvPr>
          <p:cNvCxnSpPr>
            <a:cxnSpLocks/>
          </p:cNvCxnSpPr>
          <p:nvPr/>
        </p:nvCxnSpPr>
        <p:spPr>
          <a:xfrm>
            <a:off x="2987000" y="4794097"/>
            <a:ext cx="598932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3140968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609636"/>
            <a:ext cx="619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2m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DBB4B9-AF26-49BF-889A-5BBF19D51A07}"/>
              </a:ext>
            </a:extLst>
          </p:cNvPr>
          <p:cNvCxnSpPr>
            <a:cxnSpLocks/>
          </p:cNvCxnSpPr>
          <p:nvPr/>
        </p:nvCxnSpPr>
        <p:spPr>
          <a:xfrm flipV="1">
            <a:off x="7464152" y="1628800"/>
            <a:ext cx="0" cy="3168352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F3F5D05-1815-4D82-BBF9-2DB916330800}"/>
              </a:ext>
            </a:extLst>
          </p:cNvPr>
          <p:cNvCxnSpPr>
            <a:cxnSpLocks/>
          </p:cNvCxnSpPr>
          <p:nvPr/>
        </p:nvCxnSpPr>
        <p:spPr>
          <a:xfrm flipV="1">
            <a:off x="4511824" y="1628800"/>
            <a:ext cx="0" cy="3168351"/>
          </a:xfrm>
          <a:prstGeom prst="straightConnector1">
            <a:avLst/>
          </a:prstGeom>
          <a:ln w="22225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262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48148E-6 L 0.24219 -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0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393B8D7-720C-412E-B456-4D085B3302B8}"/>
              </a:ext>
            </a:extLst>
          </p:cNvPr>
          <p:cNvSpPr/>
          <p:nvPr/>
        </p:nvSpPr>
        <p:spPr>
          <a:xfrm>
            <a:off x="4715192" y="2693817"/>
            <a:ext cx="792088" cy="15841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120FD3-FB3D-4D4E-9442-81E16E4EE370}"/>
              </a:ext>
            </a:extLst>
          </p:cNvPr>
          <p:cNvSpPr/>
          <p:nvPr/>
        </p:nvSpPr>
        <p:spPr>
          <a:xfrm>
            <a:off x="6515392" y="1115750"/>
            <a:ext cx="792088" cy="316224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295DDA-1970-4F54-B417-9FB9D175319B}"/>
              </a:ext>
            </a:extLst>
          </p:cNvPr>
          <p:cNvSpPr txBox="1"/>
          <p:nvPr/>
        </p:nvSpPr>
        <p:spPr>
          <a:xfrm>
            <a:off x="4801696" y="2621808"/>
            <a:ext cx="658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10º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4E6E91-AA9A-49C0-82E6-0CF3F03F6ADC}"/>
              </a:ext>
            </a:extLst>
          </p:cNvPr>
          <p:cNvSpPr txBox="1"/>
          <p:nvPr/>
        </p:nvSpPr>
        <p:spPr>
          <a:xfrm>
            <a:off x="6601896" y="1090476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20º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3ACCCB-EFAB-4D13-9841-F856C7090800}"/>
              </a:ext>
            </a:extLst>
          </p:cNvPr>
          <p:cNvSpPr/>
          <p:nvPr/>
        </p:nvSpPr>
        <p:spPr>
          <a:xfrm>
            <a:off x="4727848" y="4350001"/>
            <a:ext cx="792088" cy="43204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7F618A-9900-43FF-80C8-2404963880C7}"/>
              </a:ext>
            </a:extLst>
          </p:cNvPr>
          <p:cNvSpPr/>
          <p:nvPr/>
        </p:nvSpPr>
        <p:spPr>
          <a:xfrm>
            <a:off x="4727848" y="4854056"/>
            <a:ext cx="792088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59D503-05AF-4D6A-B267-646E10F3F004}"/>
              </a:ext>
            </a:extLst>
          </p:cNvPr>
          <p:cNvSpPr/>
          <p:nvPr/>
        </p:nvSpPr>
        <p:spPr>
          <a:xfrm>
            <a:off x="4727848" y="5214096"/>
            <a:ext cx="792088" cy="144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667D49-9496-414E-A3D1-ECEE96DEEB4B}"/>
              </a:ext>
            </a:extLst>
          </p:cNvPr>
          <p:cNvSpPr/>
          <p:nvPr/>
        </p:nvSpPr>
        <p:spPr>
          <a:xfrm>
            <a:off x="4727848" y="5430120"/>
            <a:ext cx="792088" cy="144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50EDF4-0837-4562-B2FE-D4EB406BDCE5}"/>
              </a:ext>
            </a:extLst>
          </p:cNvPr>
          <p:cNvSpPr/>
          <p:nvPr/>
        </p:nvSpPr>
        <p:spPr>
          <a:xfrm>
            <a:off x="4727848" y="5646144"/>
            <a:ext cx="792088" cy="144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1F4B73-EAAF-4D6E-99B8-06B2D7B98765}"/>
              </a:ext>
            </a:extLst>
          </p:cNvPr>
          <p:cNvSpPr/>
          <p:nvPr/>
        </p:nvSpPr>
        <p:spPr>
          <a:xfrm>
            <a:off x="4727848" y="5862168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F26FA5-1CE7-4672-AA41-36921E0C4222}"/>
              </a:ext>
            </a:extLst>
          </p:cNvPr>
          <p:cNvSpPr/>
          <p:nvPr/>
        </p:nvSpPr>
        <p:spPr>
          <a:xfrm>
            <a:off x="4727848" y="6014568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36B681-3370-4E2C-A007-5DA31B6C892E}"/>
              </a:ext>
            </a:extLst>
          </p:cNvPr>
          <p:cNvSpPr/>
          <p:nvPr/>
        </p:nvSpPr>
        <p:spPr>
          <a:xfrm>
            <a:off x="4727848" y="6166968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EAA751-938C-4C23-A0B3-3D3733778CA7}"/>
              </a:ext>
            </a:extLst>
          </p:cNvPr>
          <p:cNvSpPr/>
          <p:nvPr/>
        </p:nvSpPr>
        <p:spPr>
          <a:xfrm>
            <a:off x="6528048" y="4350000"/>
            <a:ext cx="792088" cy="43204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CE61A9-4D06-4761-9954-1B94953E86C3}"/>
              </a:ext>
            </a:extLst>
          </p:cNvPr>
          <p:cNvSpPr/>
          <p:nvPr/>
        </p:nvSpPr>
        <p:spPr>
          <a:xfrm>
            <a:off x="6528048" y="4854055"/>
            <a:ext cx="792088" cy="28803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F5E139A-7FC4-4FE6-9A85-6F09589B6904}"/>
              </a:ext>
            </a:extLst>
          </p:cNvPr>
          <p:cNvSpPr/>
          <p:nvPr/>
        </p:nvSpPr>
        <p:spPr>
          <a:xfrm>
            <a:off x="6528048" y="5214095"/>
            <a:ext cx="792088" cy="14401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0279E8-A6F3-4352-BC69-770E7689CC11}"/>
              </a:ext>
            </a:extLst>
          </p:cNvPr>
          <p:cNvSpPr/>
          <p:nvPr/>
        </p:nvSpPr>
        <p:spPr>
          <a:xfrm>
            <a:off x="6528048" y="5430119"/>
            <a:ext cx="792088" cy="14401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BC082A-3FF2-4A2E-8BF9-8FE8E073FF4F}"/>
              </a:ext>
            </a:extLst>
          </p:cNvPr>
          <p:cNvSpPr/>
          <p:nvPr/>
        </p:nvSpPr>
        <p:spPr>
          <a:xfrm>
            <a:off x="6528048" y="5646143"/>
            <a:ext cx="792088" cy="144016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86C9BA-59BB-46F8-9476-C3CFF8A6E2D2}"/>
              </a:ext>
            </a:extLst>
          </p:cNvPr>
          <p:cNvSpPr/>
          <p:nvPr/>
        </p:nvSpPr>
        <p:spPr>
          <a:xfrm>
            <a:off x="6528048" y="5862167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685280-83E3-4617-BA1E-6B80F19E7D0D}"/>
              </a:ext>
            </a:extLst>
          </p:cNvPr>
          <p:cNvSpPr/>
          <p:nvPr/>
        </p:nvSpPr>
        <p:spPr>
          <a:xfrm>
            <a:off x="6528048" y="6014567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5722A1-D3A1-4643-B188-C3C03C453D6C}"/>
              </a:ext>
            </a:extLst>
          </p:cNvPr>
          <p:cNvSpPr/>
          <p:nvPr/>
        </p:nvSpPr>
        <p:spPr>
          <a:xfrm>
            <a:off x="6528048" y="6166967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7161B74-F7E9-46D2-9D3A-8B0F626BDFB5}"/>
              </a:ext>
            </a:extLst>
          </p:cNvPr>
          <p:cNvSpPr/>
          <p:nvPr/>
        </p:nvSpPr>
        <p:spPr>
          <a:xfrm>
            <a:off x="3071664" y="5192716"/>
            <a:ext cx="792088" cy="82185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3528B3F-2CCC-4531-984E-D66AAB996613}"/>
              </a:ext>
            </a:extLst>
          </p:cNvPr>
          <p:cNvSpPr txBox="1"/>
          <p:nvPr/>
        </p:nvSpPr>
        <p:spPr>
          <a:xfrm>
            <a:off x="3096704" y="5145370"/>
            <a:ext cx="756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-10º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35AED5F-7C9C-4102-B4BC-7CF2DE51D018}"/>
              </a:ext>
            </a:extLst>
          </p:cNvPr>
          <p:cNvSpPr/>
          <p:nvPr/>
        </p:nvSpPr>
        <p:spPr>
          <a:xfrm>
            <a:off x="3082392" y="6093296"/>
            <a:ext cx="792088" cy="2880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CFB0B5-2CBC-4AA8-A9DF-D2B61E253EFE}"/>
              </a:ext>
            </a:extLst>
          </p:cNvPr>
          <p:cNvSpPr/>
          <p:nvPr/>
        </p:nvSpPr>
        <p:spPr>
          <a:xfrm>
            <a:off x="3082392" y="6453336"/>
            <a:ext cx="792088" cy="14401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DB882E-1BCB-4354-99D2-06DA4A0EC984}"/>
              </a:ext>
            </a:extLst>
          </p:cNvPr>
          <p:cNvSpPr/>
          <p:nvPr/>
        </p:nvSpPr>
        <p:spPr>
          <a:xfrm>
            <a:off x="3082392" y="6669360"/>
            <a:ext cx="792088" cy="14401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1B7381-359A-42E5-946C-6CFAF71238AD}"/>
              </a:ext>
            </a:extLst>
          </p:cNvPr>
          <p:cNvSpPr/>
          <p:nvPr/>
        </p:nvSpPr>
        <p:spPr>
          <a:xfrm>
            <a:off x="3082392" y="6885384"/>
            <a:ext cx="792088" cy="14401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91AEB82-766A-4408-A0CF-8383FCC28DFF}"/>
              </a:ext>
            </a:extLst>
          </p:cNvPr>
          <p:cNvSpPr/>
          <p:nvPr/>
        </p:nvSpPr>
        <p:spPr>
          <a:xfrm>
            <a:off x="3082392" y="7101408"/>
            <a:ext cx="792088" cy="7662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FD65D3E-DB97-4D0E-A905-51EEE7659C9A}"/>
              </a:ext>
            </a:extLst>
          </p:cNvPr>
          <p:cNvSpPr/>
          <p:nvPr/>
        </p:nvSpPr>
        <p:spPr>
          <a:xfrm>
            <a:off x="3082392" y="7253808"/>
            <a:ext cx="792088" cy="7662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202918E-CFC7-4546-8DBC-1C5D46C8303A}"/>
              </a:ext>
            </a:extLst>
          </p:cNvPr>
          <p:cNvSpPr/>
          <p:nvPr/>
        </p:nvSpPr>
        <p:spPr>
          <a:xfrm>
            <a:off x="3082392" y="7406208"/>
            <a:ext cx="792088" cy="7662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B95A1F-030A-46DA-892D-45CBA3482DB8}"/>
              </a:ext>
            </a:extLst>
          </p:cNvPr>
          <p:cNvSpPr/>
          <p:nvPr/>
        </p:nvSpPr>
        <p:spPr>
          <a:xfrm>
            <a:off x="8173504" y="4613370"/>
            <a:ext cx="792088" cy="82185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FC6E4D1-6AE9-4FCD-8138-0220FD87682A}"/>
              </a:ext>
            </a:extLst>
          </p:cNvPr>
          <p:cNvSpPr txBox="1"/>
          <p:nvPr/>
        </p:nvSpPr>
        <p:spPr>
          <a:xfrm>
            <a:off x="8173504" y="4566024"/>
            <a:ext cx="802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-5º</a:t>
            </a:r>
            <a:endParaRPr lang="pt-PT" sz="28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02331F-42B4-4CFF-A125-1C82A5671DB6}"/>
              </a:ext>
            </a:extLst>
          </p:cNvPr>
          <p:cNvSpPr/>
          <p:nvPr/>
        </p:nvSpPr>
        <p:spPr>
          <a:xfrm>
            <a:off x="8184232" y="5564577"/>
            <a:ext cx="792088" cy="432048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21F872B-2EF9-47AC-8996-CD87C6E37954}"/>
              </a:ext>
            </a:extLst>
          </p:cNvPr>
          <p:cNvSpPr/>
          <p:nvPr/>
        </p:nvSpPr>
        <p:spPr>
          <a:xfrm>
            <a:off x="8184232" y="6068632"/>
            <a:ext cx="792088" cy="28803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31458B1-1DB8-4FD5-9B58-F7E560EC98B1}"/>
              </a:ext>
            </a:extLst>
          </p:cNvPr>
          <p:cNvSpPr/>
          <p:nvPr/>
        </p:nvSpPr>
        <p:spPr>
          <a:xfrm>
            <a:off x="8184232" y="6428672"/>
            <a:ext cx="792088" cy="144016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46DFD94-0DF3-4EA5-91FB-39B2071FEC54}"/>
              </a:ext>
            </a:extLst>
          </p:cNvPr>
          <p:cNvSpPr/>
          <p:nvPr/>
        </p:nvSpPr>
        <p:spPr>
          <a:xfrm>
            <a:off x="8184232" y="6644696"/>
            <a:ext cx="792088" cy="144016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BF24FF0-B88A-4A23-B16E-2089F172746D}"/>
              </a:ext>
            </a:extLst>
          </p:cNvPr>
          <p:cNvSpPr/>
          <p:nvPr/>
        </p:nvSpPr>
        <p:spPr>
          <a:xfrm>
            <a:off x="8184232" y="6860720"/>
            <a:ext cx="792088" cy="144016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A0181F5-084C-4789-B0A5-BBE180CD5CB4}"/>
              </a:ext>
            </a:extLst>
          </p:cNvPr>
          <p:cNvSpPr/>
          <p:nvPr/>
        </p:nvSpPr>
        <p:spPr>
          <a:xfrm>
            <a:off x="8184232" y="7076744"/>
            <a:ext cx="792088" cy="7662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FB07679-6D58-495F-9DCD-8BDB0FC8BD0D}"/>
              </a:ext>
            </a:extLst>
          </p:cNvPr>
          <p:cNvSpPr/>
          <p:nvPr/>
        </p:nvSpPr>
        <p:spPr>
          <a:xfrm>
            <a:off x="8184232" y="7229144"/>
            <a:ext cx="792088" cy="7662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5835C40-0011-41A7-B579-67CF987AAE24}"/>
              </a:ext>
            </a:extLst>
          </p:cNvPr>
          <p:cNvSpPr/>
          <p:nvPr/>
        </p:nvSpPr>
        <p:spPr>
          <a:xfrm>
            <a:off x="8184232" y="7381544"/>
            <a:ext cx="792088" cy="7662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364182A-2478-42E8-B531-25F4CC07675D}"/>
              </a:ext>
            </a:extLst>
          </p:cNvPr>
          <p:cNvSpPr/>
          <p:nvPr/>
        </p:nvSpPr>
        <p:spPr>
          <a:xfrm>
            <a:off x="4727848" y="6309321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A380C2E-7F62-410A-AC87-409317A5CAE4}"/>
              </a:ext>
            </a:extLst>
          </p:cNvPr>
          <p:cNvSpPr/>
          <p:nvPr/>
        </p:nvSpPr>
        <p:spPr>
          <a:xfrm>
            <a:off x="4727848" y="6461721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D26460-249B-4A83-B967-C06BB6E76E33}"/>
              </a:ext>
            </a:extLst>
          </p:cNvPr>
          <p:cNvSpPr/>
          <p:nvPr/>
        </p:nvSpPr>
        <p:spPr>
          <a:xfrm>
            <a:off x="4727848" y="6614121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D6606F7-0F3F-4FA8-8CBD-7B7D37C7CF9B}"/>
              </a:ext>
            </a:extLst>
          </p:cNvPr>
          <p:cNvSpPr/>
          <p:nvPr/>
        </p:nvSpPr>
        <p:spPr>
          <a:xfrm>
            <a:off x="6528048" y="6309320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66BF9C1-71C1-41F4-9759-63DC5329A2B8}"/>
              </a:ext>
            </a:extLst>
          </p:cNvPr>
          <p:cNvSpPr/>
          <p:nvPr/>
        </p:nvSpPr>
        <p:spPr>
          <a:xfrm>
            <a:off x="6528048" y="6461720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D25C466-DDEA-4952-BC25-3128D2D1239A}"/>
              </a:ext>
            </a:extLst>
          </p:cNvPr>
          <p:cNvSpPr/>
          <p:nvPr/>
        </p:nvSpPr>
        <p:spPr>
          <a:xfrm>
            <a:off x="6528048" y="6614120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8D1CF1D-0080-454E-A059-33AD6A52FCC1}"/>
              </a:ext>
            </a:extLst>
          </p:cNvPr>
          <p:cNvSpPr/>
          <p:nvPr/>
        </p:nvSpPr>
        <p:spPr>
          <a:xfrm>
            <a:off x="4727848" y="6808762"/>
            <a:ext cx="792088" cy="7662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C271E41-10A9-48E5-8C53-640D3933C786}"/>
              </a:ext>
            </a:extLst>
          </p:cNvPr>
          <p:cNvSpPr/>
          <p:nvPr/>
        </p:nvSpPr>
        <p:spPr>
          <a:xfrm>
            <a:off x="6528048" y="6808761"/>
            <a:ext cx="792088" cy="7662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21653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23592" y="1052736"/>
            <a:ext cx="7128792" cy="482453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Ratio</a:t>
            </a:r>
          </a:p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*, /</a:t>
            </a:r>
            <a:endParaRPr lang="en-US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03712" y="1836440"/>
            <a:ext cx="5904656" cy="389681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PT" sz="40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Continuous</a:t>
            </a:r>
            <a:endParaRPr lang="pt-PT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+, -</a:t>
            </a:r>
            <a:endParaRPr lang="en-US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27848" y="2768162"/>
            <a:ext cx="4544888" cy="283570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Ordinal</a:t>
            </a:r>
          </a:p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&gt;, &lt;</a:t>
            </a:r>
            <a:endParaRPr lang="en-US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87616" y="3632259"/>
            <a:ext cx="3049488" cy="1825351"/>
          </a:xfrm>
          <a:prstGeom prst="rect">
            <a:avLst/>
          </a:prstGeom>
          <a:solidFill>
            <a:srgbClr val="FF6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Nominal</a:t>
            </a:r>
          </a:p>
          <a:p>
            <a:r>
              <a:rPr lang="pt-PT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=, &lt;&gt;</a:t>
            </a:r>
            <a:endParaRPr lang="en-US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vs Diverging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Sequential</a:t>
            </a:r>
          </a:p>
          <a:p>
            <a:pPr lvl="1"/>
            <a:r>
              <a:rPr lang="en-US" dirty="0"/>
              <a:t>From a minimum to a maximum</a:t>
            </a:r>
          </a:p>
          <a:p>
            <a:r>
              <a:rPr lang="en-US" dirty="0"/>
              <a:t>Diverging</a:t>
            </a:r>
          </a:p>
          <a:p>
            <a:pPr lvl="1"/>
            <a:r>
              <a:rPr lang="en-US" dirty="0"/>
              <a:t>From a central point in two directions</a:t>
            </a:r>
          </a:p>
        </p:txBody>
      </p:sp>
      <p:pic>
        <p:nvPicPr>
          <p:cNvPr id="26626" name="Picture 2" descr="http://www.paulnoll.com/China/Metric/number-mountain-heigh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578" y="1085035"/>
            <a:ext cx="2143750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8" name="Picture 4" descr="http://www.waterencyclopedia.com/images/wsci_03_img038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6080" y="3893348"/>
            <a:ext cx="3354559" cy="2512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4503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4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1F589D1C-DC2E-4BF7-9C52-EEC29D642E77}"/>
              </a:ext>
            </a:extLst>
          </p:cNvPr>
          <p:cNvSpPr/>
          <p:nvPr/>
        </p:nvSpPr>
        <p:spPr>
          <a:xfrm>
            <a:off x="3431704" y="764704"/>
            <a:ext cx="5256584" cy="5256584"/>
          </a:xfrm>
          <a:prstGeom prst="ellipse">
            <a:avLst/>
          </a:prstGeom>
          <a:solidFill>
            <a:schemeClr val="bg1"/>
          </a:solidFill>
          <a:ln w="1873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FD5114A3-D658-4CBF-A97D-4148E43867D4}"/>
              </a:ext>
            </a:extLst>
          </p:cNvPr>
          <p:cNvSpPr/>
          <p:nvPr/>
        </p:nvSpPr>
        <p:spPr>
          <a:xfrm rot="14257515">
            <a:off x="6890099" y="1842877"/>
            <a:ext cx="1045181" cy="2528600"/>
          </a:xfrm>
          <a:prstGeom prst="triangle">
            <a:avLst>
              <a:gd name="adj" fmla="val 8836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D1BD941-9343-4C5F-9409-26C2B5C8BA5F}"/>
              </a:ext>
            </a:extLst>
          </p:cNvPr>
          <p:cNvSpPr/>
          <p:nvPr/>
        </p:nvSpPr>
        <p:spPr>
          <a:xfrm rot="13254333">
            <a:off x="6321055" y="1224900"/>
            <a:ext cx="1224136" cy="2628292"/>
          </a:xfrm>
          <a:prstGeom prst="triangle">
            <a:avLst>
              <a:gd name="adj" fmla="val 50831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9E8F508B-EA4A-4F0D-A4BF-DF418D344F8A}"/>
              </a:ext>
            </a:extLst>
          </p:cNvPr>
          <p:cNvSpPr/>
          <p:nvPr/>
        </p:nvSpPr>
        <p:spPr>
          <a:xfrm rot="11700000">
            <a:off x="5839207" y="914344"/>
            <a:ext cx="1224136" cy="2628292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D583638-7185-4393-907E-DDBC6E0D7A14}"/>
              </a:ext>
            </a:extLst>
          </p:cNvPr>
          <p:cNvSpPr/>
          <p:nvPr/>
        </p:nvSpPr>
        <p:spPr>
          <a:xfrm>
            <a:off x="3467708" y="800708"/>
            <a:ext cx="5256584" cy="5256584"/>
          </a:xfrm>
          <a:prstGeom prst="ellipse">
            <a:avLst/>
          </a:prstGeom>
          <a:noFill/>
          <a:ln w="1873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78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Cyclic</a:t>
            </a:r>
          </a:p>
        </p:txBody>
      </p:sp>
      <p:pic>
        <p:nvPicPr>
          <p:cNvPr id="28674" name="Picture 2" descr="https://lh3.ggpht.com/zFk0o-JJdOPtvSU3V7xaPRHww-WJFWqxZM4YfdIxpL3jAe3lNYMPdxz8OGKug--tCiJe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6" y="1064146"/>
            <a:ext cx="5533206" cy="553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0564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How</a:t>
            </a:r>
            <a:r>
              <a:rPr lang="pt-PT" dirty="0"/>
              <a:t> to </a:t>
            </a:r>
            <a:r>
              <a:rPr lang="pt-PT" dirty="0" err="1"/>
              <a:t>Craft</a:t>
            </a:r>
            <a:r>
              <a:rPr lang="pt-PT" dirty="0"/>
              <a:t> a </a:t>
            </a:r>
            <a:r>
              <a:rPr lang="pt-PT" dirty="0" err="1"/>
              <a:t>Visualization</a:t>
            </a:r>
            <a:r>
              <a:rPr lang="pt-PT" dirty="0"/>
              <a:t>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981200" y="1285875"/>
          <a:ext cx="8229600" cy="5214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713359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Hierarchical</a:t>
            </a:r>
          </a:p>
        </p:txBody>
      </p:sp>
      <p:pic>
        <p:nvPicPr>
          <p:cNvPr id="29698" name="Picture 2" descr="https://upload.wikimedia.org/wikipedia/commons/thumb/d/dc/%C3%81reas_Urbanas_de_Portugal.jpg/220px-%C3%81reas_Urbanas_de_Portuga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3" y="1124744"/>
            <a:ext cx="4186751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104112" y="858652"/>
            <a:ext cx="2879634" cy="60016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400" dirty="0"/>
              <a:t>		</a:t>
            </a:r>
            <a:r>
              <a:rPr lang="pt-PT" sz="2400" dirty="0" err="1"/>
              <a:t>Year</a:t>
            </a:r>
            <a:endParaRPr lang="pt-PT" sz="2400" dirty="0"/>
          </a:p>
          <a:p>
            <a:pPr algn="ctr"/>
            <a:endParaRPr lang="pt-PT" sz="2400" dirty="0"/>
          </a:p>
          <a:p>
            <a:pPr algn="ctr"/>
            <a:endParaRPr lang="pt-PT" sz="2400" dirty="0"/>
          </a:p>
          <a:p>
            <a:pPr algn="ctr"/>
            <a:r>
              <a:rPr lang="pt-PT" sz="2400" dirty="0" err="1"/>
              <a:t>Week</a:t>
            </a:r>
            <a:r>
              <a:rPr lang="pt-PT" sz="2400" dirty="0"/>
              <a:t>		</a:t>
            </a:r>
            <a:r>
              <a:rPr lang="pt-PT" sz="2400" dirty="0" err="1"/>
              <a:t>Month</a:t>
            </a:r>
            <a:endParaRPr lang="pt-PT" sz="2400" dirty="0"/>
          </a:p>
          <a:p>
            <a:pPr algn="ctr"/>
            <a:endParaRPr lang="pt-PT" sz="2400" dirty="0"/>
          </a:p>
          <a:p>
            <a:pPr algn="ctr"/>
            <a:endParaRPr lang="pt-PT" sz="2400" dirty="0"/>
          </a:p>
          <a:p>
            <a:pPr algn="ctr"/>
            <a:r>
              <a:rPr lang="pt-PT" sz="2400" dirty="0" err="1"/>
              <a:t>Day</a:t>
            </a:r>
            <a:endParaRPr lang="pt-PT" sz="2400" dirty="0"/>
          </a:p>
          <a:p>
            <a:pPr algn="ctr"/>
            <a:endParaRPr lang="pt-PT" sz="2400" dirty="0"/>
          </a:p>
          <a:p>
            <a:pPr algn="ctr"/>
            <a:endParaRPr lang="pt-PT" sz="2400" dirty="0"/>
          </a:p>
          <a:p>
            <a:pPr algn="ctr"/>
            <a:r>
              <a:rPr lang="pt-PT" sz="2400" dirty="0" err="1"/>
              <a:t>Hour</a:t>
            </a:r>
            <a:endParaRPr lang="pt-PT" sz="2400" dirty="0"/>
          </a:p>
          <a:p>
            <a:pPr algn="ctr"/>
            <a:endParaRPr lang="pt-PT" sz="2400" dirty="0"/>
          </a:p>
          <a:p>
            <a:pPr algn="ctr"/>
            <a:endParaRPr lang="pt-PT" sz="2400" dirty="0"/>
          </a:p>
          <a:p>
            <a:pPr algn="ctr"/>
            <a:r>
              <a:rPr lang="pt-PT" sz="2400" dirty="0"/>
              <a:t>Minute</a:t>
            </a:r>
          </a:p>
          <a:p>
            <a:pPr algn="ctr"/>
            <a:endParaRPr lang="pt-PT" sz="2400" dirty="0"/>
          </a:p>
          <a:p>
            <a:pPr algn="ctr"/>
            <a:endParaRPr lang="pt-PT" sz="2400" dirty="0"/>
          </a:p>
          <a:p>
            <a:pPr algn="ctr"/>
            <a:r>
              <a:rPr lang="pt-PT" sz="2400" dirty="0" err="1"/>
              <a:t>seconds</a:t>
            </a:r>
            <a:endParaRPr lang="en-US" sz="2400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543929" y="5733256"/>
            <a:ext cx="0" cy="720080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8544272" y="4581128"/>
            <a:ext cx="0" cy="720080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544272" y="3501008"/>
            <a:ext cx="0" cy="720080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 flipV="1">
            <a:off x="7536160" y="2348880"/>
            <a:ext cx="1008112" cy="792088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8544272" y="2348880"/>
            <a:ext cx="1152128" cy="792088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9480376" y="1340768"/>
            <a:ext cx="0" cy="720080"/>
          </a:xfrm>
          <a:prstGeom prst="line">
            <a:avLst/>
          </a:prstGeom>
          <a:ln w="38100">
            <a:solidFill>
              <a:srgbClr val="1D3B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3900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Semantics</a:t>
            </a:r>
          </a:p>
        </p:txBody>
      </p:sp>
    </p:spTree>
    <p:extLst>
      <p:ext uri="{BB962C8B-B14F-4D97-AF65-F5344CB8AC3E}">
        <p14:creationId xmlns:p14="http://schemas.microsoft.com/office/powerpoint/2010/main" val="23600755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First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foremost</a:t>
            </a:r>
            <a:r>
              <a:rPr lang="pt-PT" dirty="0"/>
              <a:t>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/>
            <a:endParaRPr lang="pt-PT" sz="6000" dirty="0"/>
          </a:p>
          <a:p>
            <a:pPr marL="0" indent="0" algn="ctr"/>
            <a:r>
              <a:rPr lang="pt-PT" sz="6000" dirty="0" err="1"/>
              <a:t>What</a:t>
            </a:r>
            <a:r>
              <a:rPr lang="pt-PT" sz="6000" dirty="0"/>
              <a:t> </a:t>
            </a:r>
            <a:r>
              <a:rPr lang="pt-PT" sz="6000" dirty="0" err="1"/>
              <a:t>is</a:t>
            </a:r>
            <a:r>
              <a:rPr lang="pt-PT" sz="6000" dirty="0"/>
              <a:t> </a:t>
            </a:r>
            <a:r>
              <a:rPr lang="pt-PT" sz="6000" dirty="0" err="1"/>
              <a:t>its</a:t>
            </a:r>
            <a:r>
              <a:rPr lang="pt-PT" sz="6000" dirty="0"/>
              <a:t> </a:t>
            </a:r>
            <a:r>
              <a:rPr lang="pt-PT" sz="6000" dirty="0" err="1"/>
              <a:t>domain-dependant</a:t>
            </a:r>
            <a:r>
              <a:rPr lang="pt-PT" sz="6000" dirty="0"/>
              <a:t> </a:t>
            </a:r>
            <a:r>
              <a:rPr lang="pt-PT" sz="6000" dirty="0" err="1"/>
              <a:t>meaning</a:t>
            </a:r>
            <a:r>
              <a:rPr lang="pt-PT" sz="6000" dirty="0"/>
              <a:t>??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02004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Also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independent/dependent</a:t>
            </a:r>
          </a:p>
          <a:p>
            <a:r>
              <a:rPr lang="en-US" sz="5400" dirty="0"/>
              <a:t>continuous/discrete</a:t>
            </a:r>
          </a:p>
          <a:p>
            <a:r>
              <a:rPr lang="en-US" sz="5400" dirty="0"/>
              <a:t>temporal/</a:t>
            </a:r>
            <a:r>
              <a:rPr lang="en-US" sz="5400" dirty="0" err="1"/>
              <a:t>nontemporal</a:t>
            </a:r>
            <a:endParaRPr lang="en-US" sz="5400" dirty="0"/>
          </a:p>
          <a:p>
            <a:r>
              <a:rPr lang="en-US" sz="5400" dirty="0"/>
              <a:t>spatial/</a:t>
            </a:r>
            <a:r>
              <a:rPr lang="en-US" sz="5400" dirty="0" err="1"/>
              <a:t>nonspatial</a:t>
            </a:r>
            <a:endParaRPr lang="en-US" sz="5400" dirty="0"/>
          </a:p>
          <a:p>
            <a:r>
              <a:rPr lang="en-US" sz="5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541427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/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A.K.A. Independent vs. Dependent Attributes</a:t>
            </a:r>
          </a:p>
          <a:p>
            <a:endParaRPr lang="en-US" dirty="0"/>
          </a:p>
          <a:p>
            <a:r>
              <a:rPr lang="en-US" dirty="0"/>
              <a:t>Keys identify objects we want to see</a:t>
            </a:r>
          </a:p>
          <a:p>
            <a:pPr lvl="1"/>
            <a:r>
              <a:rPr lang="en-US" dirty="0"/>
              <a:t>Usually will have a central role in organizing the vis</a:t>
            </a:r>
          </a:p>
          <a:p>
            <a:pPr lvl="1"/>
            <a:endParaRPr lang="en-US" dirty="0"/>
          </a:p>
          <a:p>
            <a:r>
              <a:rPr lang="en-US" dirty="0"/>
              <a:t>Values are usually properties of the objects identified by the keys</a:t>
            </a:r>
          </a:p>
        </p:txBody>
      </p:sp>
    </p:spTree>
    <p:extLst>
      <p:ext uri="{BB962C8B-B14F-4D97-AF65-F5344CB8AC3E}">
        <p14:creationId xmlns:p14="http://schemas.microsoft.com/office/powerpoint/2010/main" val="16428921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Scalar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position, one value</a:t>
            </a:r>
          </a:p>
        </p:txBody>
      </p:sp>
      <p:pic>
        <p:nvPicPr>
          <p:cNvPr id="31746" name="Picture 2" descr="http://principles.ou.edu/earth_figure_gravity/field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916833"/>
            <a:ext cx="5904656" cy="4702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2058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Fields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position, one vector</a:t>
            </a:r>
          </a:p>
        </p:txBody>
      </p:sp>
      <p:pic>
        <p:nvPicPr>
          <p:cNvPr id="32770" name="Picture 2" descr="http://vis.cs.brown.edu/results/images/Laidlaw-2001-QCE.0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52" y="2060848"/>
            <a:ext cx="4439986" cy="4439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906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Important to show change over time</a:t>
            </a:r>
          </a:p>
          <a:p>
            <a:r>
              <a:rPr lang="en-US" dirty="0"/>
              <a:t>Aggregations (time scales) relevant</a:t>
            </a:r>
          </a:p>
          <a:p>
            <a:endParaRPr lang="en-US" dirty="0"/>
          </a:p>
          <a:p>
            <a:r>
              <a:rPr lang="en-US" dirty="0"/>
              <a:t>Time as key:</a:t>
            </a:r>
          </a:p>
          <a:p>
            <a:pPr lvl="1"/>
            <a:r>
              <a:rPr lang="en-US" dirty="0"/>
              <a:t>CO2 emissions each hour</a:t>
            </a:r>
          </a:p>
          <a:p>
            <a:r>
              <a:rPr lang="en-US" dirty="0"/>
              <a:t>Time as value:</a:t>
            </a:r>
          </a:p>
          <a:p>
            <a:pPr lvl="1"/>
            <a:r>
              <a:rPr lang="en-US" dirty="0"/>
              <a:t>Accident records (location, </a:t>
            </a:r>
            <a:r>
              <a:rPr lang="en-US" dirty="0" err="1"/>
              <a:t>num</a:t>
            </a:r>
            <a:r>
              <a:rPr lang="en-US" dirty="0"/>
              <a:t> injured, time)</a:t>
            </a:r>
          </a:p>
        </p:txBody>
      </p:sp>
    </p:spTree>
    <p:extLst>
      <p:ext uri="{BB962C8B-B14F-4D97-AF65-F5344CB8AC3E}">
        <p14:creationId xmlns:p14="http://schemas.microsoft.com/office/powerpoint/2010/main" val="20739627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4152" y="1285860"/>
            <a:ext cx="2746648" cy="5214974"/>
          </a:xfrm>
        </p:spPr>
        <p:txBody>
          <a:bodyPr/>
          <a:lstStyle/>
          <a:p>
            <a:r>
              <a:rPr lang="en-US" dirty="0"/>
              <a:t>Position</a:t>
            </a:r>
          </a:p>
          <a:p>
            <a:endParaRPr lang="en-US" dirty="0"/>
          </a:p>
          <a:p>
            <a:r>
              <a:rPr lang="en-US" dirty="0"/>
              <a:t>Aggregations</a:t>
            </a:r>
          </a:p>
        </p:txBody>
      </p:sp>
      <p:pic>
        <p:nvPicPr>
          <p:cNvPr id="30726" name="Picture 6" descr="http://burritojustice.files.wordpress.com/2010/06/sf-tourists.jpg?w=450&amp;h=45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520" y="1143326"/>
            <a:ext cx="5500042" cy="550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104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Analysis dimensions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4521"/>
          <a:stretch/>
        </p:blipFill>
        <p:spPr bwMode="auto">
          <a:xfrm>
            <a:off x="3119524" y="850484"/>
            <a:ext cx="5928804" cy="6047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168" r="52338" b="-400"/>
          <a:stretch/>
        </p:blipFill>
        <p:spPr bwMode="auto">
          <a:xfrm>
            <a:off x="5101744" y="5745424"/>
            <a:ext cx="3178275" cy="1211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822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noProof="0" dirty="0"/>
              <a:t>01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Data Types</a:t>
            </a:r>
          </a:p>
        </p:txBody>
      </p:sp>
    </p:spTree>
    <p:extLst>
      <p:ext uri="{BB962C8B-B14F-4D97-AF65-F5344CB8AC3E}">
        <p14:creationId xmlns:p14="http://schemas.microsoft.com/office/powerpoint/2010/main" val="238888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68" y="-27384"/>
            <a:ext cx="9144032" cy="857256"/>
          </a:xfrm>
        </p:spPr>
        <p:txBody>
          <a:bodyPr/>
          <a:lstStyle/>
          <a:p>
            <a:r>
              <a:rPr lang="en-US" noProof="0" dirty="0"/>
              <a:t>Five Basic Data Entities (Types)</a:t>
            </a:r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1" r="29962" b="84754"/>
          <a:stretch/>
        </p:blipFill>
        <p:spPr bwMode="auto">
          <a:xfrm>
            <a:off x="1703513" y="1596730"/>
            <a:ext cx="8568953" cy="1040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0734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</a:t>
            </a:r>
          </a:p>
        </p:txBody>
      </p:sp>
      <p:pic>
        <p:nvPicPr>
          <p:cNvPr id="5122" name="Picture 2" descr="https://www.3dream.net/images/featured/lightItems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046"/>
          <a:stretch/>
        </p:blipFill>
        <p:spPr bwMode="auto">
          <a:xfrm>
            <a:off x="1652024" y="908720"/>
            <a:ext cx="9052488" cy="5976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081706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-gvip">
  <a:themeElements>
    <a:clrScheme name="GVIP">
      <a:dk1>
        <a:srgbClr val="000000"/>
      </a:dk1>
      <a:lt1>
        <a:srgbClr val="FFFFFF"/>
      </a:lt1>
      <a:dk2>
        <a:srgbClr val="1D3B59"/>
      </a:dk2>
      <a:lt2>
        <a:srgbClr val="336699"/>
      </a:lt2>
      <a:accent1>
        <a:srgbClr val="2A9300"/>
      </a:accent1>
      <a:accent2>
        <a:srgbClr val="CF8C00"/>
      </a:accent2>
      <a:accent3>
        <a:srgbClr val="00A0BD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template-gvip</Template>
  <TotalTime>7444</TotalTime>
  <Words>755</Words>
  <Application>Microsoft Office PowerPoint</Application>
  <PresentationFormat>Widescreen</PresentationFormat>
  <Paragraphs>236</Paragraphs>
  <Slides>58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Calibri</vt:lpstr>
      <vt:lpstr>Franklin Gothic Book</vt:lpstr>
      <vt:lpstr>Franklin Gothic Demi Cond</vt:lpstr>
      <vt:lpstr>template-gvip</vt:lpstr>
      <vt:lpstr>Data Abstraction</vt:lpstr>
      <vt:lpstr>We Must Understand our Data</vt:lpstr>
      <vt:lpstr>Data  Vis</vt:lpstr>
      <vt:lpstr>How to Craft a Visualization?</vt:lpstr>
      <vt:lpstr>How to Craft a Visualization?</vt:lpstr>
      <vt:lpstr>Analysis dimensions</vt:lpstr>
      <vt:lpstr>Data Types</vt:lpstr>
      <vt:lpstr>Five Basic Data Entities (Types)</vt:lpstr>
      <vt:lpstr>Items</vt:lpstr>
      <vt:lpstr>Attributes</vt:lpstr>
      <vt:lpstr>Links</vt:lpstr>
      <vt:lpstr>Positions</vt:lpstr>
      <vt:lpstr>Grids</vt:lpstr>
      <vt:lpstr>Datasets</vt:lpstr>
      <vt:lpstr>Dataset Availability</vt:lpstr>
      <vt:lpstr>Dataset Types</vt:lpstr>
      <vt:lpstr>Tables</vt:lpstr>
      <vt:lpstr>Multidimensional Tables</vt:lpstr>
      <vt:lpstr>Networks (Graphs)</vt:lpstr>
      <vt:lpstr>Trees (hierarchies!)</vt:lpstr>
      <vt:lpstr>Fields</vt:lpstr>
      <vt:lpstr>Spatial Fields – Position matters!</vt:lpstr>
      <vt:lpstr>Fields – Sampling</vt:lpstr>
      <vt:lpstr>Fields – Interpolation</vt:lpstr>
      <vt:lpstr>Grids: rectilinear</vt:lpstr>
      <vt:lpstr>Grids: Structured</vt:lpstr>
      <vt:lpstr>Grids: Unstructured</vt:lpstr>
      <vt:lpstr>Geometry</vt:lpstr>
      <vt:lpstr>Attribute Types</vt:lpstr>
      <vt:lpstr>Attribute Types</vt:lpstr>
      <vt:lpstr>PowerPoint Presentation</vt:lpstr>
      <vt:lpstr>PowerPoint Presentation</vt:lpstr>
      <vt:lpstr>PowerPoint Presentation</vt:lpstr>
      <vt:lpstr>Nominal (Categorical)</vt:lpstr>
      <vt:lpstr>Ordinal</vt:lpstr>
      <vt:lpstr>Quantitative</vt:lpstr>
      <vt:lpstr>Ratio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Sequential vs Diverging</vt:lpstr>
      <vt:lpstr>PowerPoint Presentation</vt:lpstr>
      <vt:lpstr>Cyclic</vt:lpstr>
      <vt:lpstr>Hierarchical</vt:lpstr>
      <vt:lpstr>Semantics</vt:lpstr>
      <vt:lpstr>First and foremost…</vt:lpstr>
      <vt:lpstr>Also Semantics</vt:lpstr>
      <vt:lpstr>Key / Value</vt:lpstr>
      <vt:lpstr>Scalar Fields</vt:lpstr>
      <vt:lpstr>Vector Fields</vt:lpstr>
      <vt:lpstr>Time-based</vt:lpstr>
      <vt:lpstr>Geo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and Video</dc:title>
  <dc:creator>Daniel</dc:creator>
  <cp:lastModifiedBy>Daniel Jorge Viegas Gonçalves</cp:lastModifiedBy>
  <cp:revision>350</cp:revision>
  <dcterms:created xsi:type="dcterms:W3CDTF">2010-04-13T09:45:33Z</dcterms:created>
  <dcterms:modified xsi:type="dcterms:W3CDTF">2020-07-30T16:58:41Z</dcterms:modified>
</cp:coreProperties>
</file>